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6" r:id="rId4"/>
    <p:sldId id="258" r:id="rId5"/>
    <p:sldId id="268" r:id="rId6"/>
    <p:sldId id="269" r:id="rId7"/>
    <p:sldId id="270" r:id="rId8"/>
    <p:sldId id="308" r:id="rId9"/>
    <p:sldId id="266" r:id="rId10"/>
    <p:sldId id="272" r:id="rId11"/>
    <p:sldId id="273" r:id="rId12"/>
    <p:sldId id="274" r:id="rId13"/>
    <p:sldId id="275" r:id="rId14"/>
    <p:sldId id="265" r:id="rId15"/>
    <p:sldId id="263" r:id="rId16"/>
    <p:sldId id="271" r:id="rId17"/>
    <p:sldId id="277" r:id="rId18"/>
    <p:sldId id="262" r:id="rId19"/>
    <p:sldId id="261" r:id="rId20"/>
    <p:sldId id="260" r:id="rId21"/>
    <p:sldId id="278" r:id="rId22"/>
    <p:sldId id="259" r:id="rId23"/>
    <p:sldId id="286" r:id="rId24"/>
    <p:sldId id="279" r:id="rId25"/>
    <p:sldId id="309" r:id="rId26"/>
    <p:sldId id="287" r:id="rId27"/>
    <p:sldId id="280" r:id="rId28"/>
    <p:sldId id="288" r:id="rId29"/>
    <p:sldId id="281" r:id="rId30"/>
    <p:sldId id="283" r:id="rId31"/>
    <p:sldId id="289" r:id="rId32"/>
    <p:sldId id="290" r:id="rId33"/>
    <p:sldId id="291" r:id="rId34"/>
    <p:sldId id="292" r:id="rId35"/>
    <p:sldId id="284" r:id="rId36"/>
    <p:sldId id="302" r:id="rId37"/>
    <p:sldId id="303" r:id="rId38"/>
    <p:sldId id="300" r:id="rId39"/>
    <p:sldId id="301" r:id="rId40"/>
    <p:sldId id="304" r:id="rId41"/>
    <p:sldId id="306" r:id="rId42"/>
    <p:sldId id="307" r:id="rId4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65" d="100"/>
          <a:sy n="65" d="100"/>
        </p:scale>
        <p:origin x="48" y="1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C98C50-6ACA-481C-9691-0B64B9D08F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7C0CA58-5A7F-4DFC-8BB4-23278C413F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01AB453-8944-4F44-AD5F-7381A1A05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C27-2D6C-4928-A489-7A715104E07F}" type="datetimeFigureOut">
              <a:rPr lang="ko-KR" altLang="en-US" smtClean="0"/>
              <a:t>2021-11-05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BF1EFC6-8BC9-4EB4-9D91-786CDB983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DE23AE8-75B1-476A-99A8-B9FBB7A89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ECEC-DF12-4989-B3EF-DCA4CD1036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5704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E1D7BC8-D4B1-4744-8A19-B4282C740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E0C96FF-CFB5-4196-B619-671E41ED09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C9148F4-AAA9-4514-97D5-E151DDC96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C27-2D6C-4928-A489-7A715104E07F}" type="datetimeFigureOut">
              <a:rPr lang="ko-KR" altLang="en-US" smtClean="0"/>
              <a:t>2021-11-05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C887365-FC98-4B63-9A23-D2364032E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765BE62-E14E-42C9-9988-A2A45F32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ECEC-DF12-4989-B3EF-DCA4CD1036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0909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D48138F-8050-460D-B4B2-2F666E5BE6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5340BAF-FC18-41D7-A53E-ACE6546892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7ED4499-D917-4F3E-BCED-41A7EE755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C27-2D6C-4928-A489-7A715104E07F}" type="datetimeFigureOut">
              <a:rPr lang="ko-KR" altLang="en-US" smtClean="0"/>
              <a:t>2021-11-05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D453E49-5997-444B-8A47-A7F3C025C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03A455B-CDA5-4401-A425-40B66B55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ECEC-DF12-4989-B3EF-DCA4CD1036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4236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B7091FF-8684-4EDB-AC91-169B1B2AC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98BA8B3-E7B8-4838-BDBC-CC8381FC6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D34DBAB-6532-47C6-89B0-3C254A5D6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C27-2D6C-4928-A489-7A715104E07F}" type="datetimeFigureOut">
              <a:rPr lang="ko-KR" altLang="en-US" smtClean="0"/>
              <a:t>2021-11-05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E7B2750-3B68-4E11-96E7-5C085FB14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EFBA390-F820-45FA-80BF-C4D58F900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ECEC-DF12-4989-B3EF-DCA4CD1036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6270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7F60CA6-36D6-48C1-8D7A-4AB89A3A3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912A067-CA57-4EF5-B472-EBE971853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548602E-3C3A-4992-BCEB-BB1C99805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C27-2D6C-4928-A489-7A715104E07F}" type="datetimeFigureOut">
              <a:rPr lang="ko-KR" altLang="en-US" smtClean="0"/>
              <a:t>2021-11-05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E601AC8-D272-45AF-8031-E2CE43F15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178E53C-E3D4-4035-B417-FDEA601BB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ECEC-DF12-4989-B3EF-DCA4CD1036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0828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D9F9618-5F7E-4B74-BC16-8795669B2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9B35521-D6CD-4F49-8AD6-71CA042A9B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2BA3D03-9940-4853-8335-5918626798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A72994B-9990-4955-80E4-E84613DB4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C27-2D6C-4928-A489-7A715104E07F}" type="datetimeFigureOut">
              <a:rPr lang="ko-KR" altLang="en-US" smtClean="0"/>
              <a:t>2021-11-05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3709151-95DC-49F6-8687-8837F626D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704975C-8088-486F-BE63-BD116FB4A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ECEC-DF12-4989-B3EF-DCA4CD1036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7756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3C2FFE5-52E0-4556-9CAD-072BF8BCB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9216257-0098-4206-B4AF-357FC92C3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D6A69B0-8D71-4583-9C06-B3AC503548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57C02573-F831-4E66-8D4D-65C8FE708E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6290454-BF3E-477C-BBC0-0999690D77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0CB43D8D-560D-4462-9454-8839D0D38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C27-2D6C-4928-A489-7A715104E07F}" type="datetimeFigureOut">
              <a:rPr lang="ko-KR" altLang="en-US" smtClean="0"/>
              <a:t>2021-11-05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FC0C9A2-D8E0-430A-AFCC-41698386D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60209D64-0378-4CF9-935A-EF665701C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ECEC-DF12-4989-B3EF-DCA4CD1036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2383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AFD0EA-5B9A-4CF3-95A1-A3C18BFC3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935AA56-E851-403F-AC03-90042490F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C27-2D6C-4928-A489-7A715104E07F}" type="datetimeFigureOut">
              <a:rPr lang="ko-KR" altLang="en-US" smtClean="0"/>
              <a:t>2021-11-05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4B7D5EA-BC06-42F4-8001-850FFFB4D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827C86A-3192-4721-B895-6CA9AA197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ECEC-DF12-4989-B3EF-DCA4CD1036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3811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00E5E2EA-A3D9-4F41-8A1D-865B4FCEC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C27-2D6C-4928-A489-7A715104E07F}" type="datetimeFigureOut">
              <a:rPr lang="ko-KR" altLang="en-US" smtClean="0"/>
              <a:t>2021-11-05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8A91BBA4-239B-4352-8E83-A4EE8733C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9CD560B-816E-422A-AE42-F0B8DF0BE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ECEC-DF12-4989-B3EF-DCA4CD1036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269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8944267-A81B-4951-9B2A-C2240C88C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06979CC-8574-441D-9009-E32CAE976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7B5317C-E806-4156-B7B4-6B3256AC9D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6F125A9-24BB-4388-B2D0-DDCFEF99F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C27-2D6C-4928-A489-7A715104E07F}" type="datetimeFigureOut">
              <a:rPr lang="ko-KR" altLang="en-US" smtClean="0"/>
              <a:t>2021-11-05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F27C487-E8BA-4772-86A2-58696A3AC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876A265-9117-487D-9980-1250E67F5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ECEC-DF12-4989-B3EF-DCA4CD1036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3304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CC584BC-7D4E-4081-AD33-312C00B94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2A1945C-077E-4ECD-B31E-EF9D619D36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E198E58-3CB5-4862-8A78-1927240A42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D72305F-0FDC-4750-925B-0E1C36E2E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C27-2D6C-4928-A489-7A715104E07F}" type="datetimeFigureOut">
              <a:rPr lang="ko-KR" altLang="en-US" smtClean="0"/>
              <a:t>2021-11-05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B7DA835-B621-429A-9239-70744C7EF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98D0AC9-3D83-4A74-8D88-A63D0FABD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ECEC-DF12-4989-B3EF-DCA4CD1036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4110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CDC63359-3B11-4489-A5BA-6AAD6BFE6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07A761A-5896-45F2-A806-5FE85B25BA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4A04699-27A7-469B-9F54-804A700086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5EC27-2D6C-4928-A489-7A715104E07F}" type="datetimeFigureOut">
              <a:rPr lang="ko-KR" altLang="en-US" smtClean="0"/>
              <a:t>2021-11-05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E0787CD-E1A6-43E4-90D5-FCE1910CD8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E65457E-0E57-424E-BABB-6F77967DFD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EECEC-DF12-4989-B3EF-DCA4CD1036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1384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mailto:support@heaventree.co.kr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F89B87-B2BB-4D90-8ED6-406CBFE780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err="1"/>
              <a:t>헤븐트리</a:t>
            </a:r>
            <a:r>
              <a:rPr lang="ko-KR" altLang="en-US" dirty="0"/>
              <a:t> 홈페이지</a:t>
            </a:r>
            <a:br>
              <a:rPr lang="en-US" altLang="ko-KR" dirty="0"/>
            </a:br>
            <a:r>
              <a:rPr lang="ko-KR" altLang="en-US" dirty="0"/>
              <a:t>스토리보드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87583D7-68FE-4A01-A165-33158868B7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96619"/>
            <a:ext cx="9144000" cy="1655762"/>
          </a:xfrm>
        </p:spPr>
        <p:txBody>
          <a:bodyPr/>
          <a:lstStyle/>
          <a:p>
            <a:r>
              <a:rPr lang="en-US" altLang="ko-KR" dirty="0"/>
              <a:t>SM 2</a:t>
            </a:r>
            <a:r>
              <a:rPr lang="ko-KR" altLang="en-US" dirty="0"/>
              <a:t>파트</a:t>
            </a:r>
            <a:endParaRPr lang="en-US" altLang="ko-KR" dirty="0"/>
          </a:p>
          <a:p>
            <a:r>
              <a:rPr lang="ko-KR" altLang="en-US" dirty="0" err="1"/>
              <a:t>안민주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82217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7C2BE8-81A3-4AF4-AEB0-A7A7C88B6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메인화면</a:t>
            </a:r>
            <a:r>
              <a:rPr lang="ko-KR" altLang="en-US" dirty="0"/>
              <a:t> 중간부분 </a:t>
            </a:r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ADFE9BA8-5326-4196-AC02-B2C57F109657}"/>
              </a:ext>
            </a:extLst>
          </p:cNvPr>
          <p:cNvSpPr/>
          <p:nvPr/>
        </p:nvSpPr>
        <p:spPr>
          <a:xfrm>
            <a:off x="838200" y="1690688"/>
            <a:ext cx="5257800" cy="46514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err="1">
                <a:solidFill>
                  <a:schemeClr val="tx1"/>
                </a:solidFill>
              </a:rPr>
              <a:t>헤븐트리는</a:t>
            </a:r>
            <a:r>
              <a:rPr lang="ko-KR" altLang="en-US" dirty="0">
                <a:solidFill>
                  <a:schemeClr val="tx1"/>
                </a:solidFill>
              </a:rPr>
              <a:t> 끊임없는 연구개발을 통해</a:t>
            </a:r>
            <a:endParaRPr lang="en-US" altLang="ko-KR" dirty="0">
              <a:solidFill>
                <a:schemeClr val="tx1"/>
              </a:solidFill>
            </a:endParaRPr>
          </a:p>
          <a:p>
            <a:r>
              <a:rPr lang="ko-KR" altLang="en-US" dirty="0">
                <a:solidFill>
                  <a:schemeClr val="tx1"/>
                </a:solidFill>
              </a:rPr>
              <a:t>변화하는 시대에 살아남을 수 있는</a:t>
            </a:r>
            <a:endParaRPr lang="en-US" altLang="ko-KR" dirty="0">
              <a:solidFill>
                <a:schemeClr val="tx1"/>
              </a:solidFill>
            </a:endParaRPr>
          </a:p>
          <a:p>
            <a:r>
              <a:rPr lang="en-US" altLang="ko-KR" dirty="0">
                <a:solidFill>
                  <a:schemeClr val="tx1"/>
                </a:solidFill>
              </a:rPr>
              <a:t>IT</a:t>
            </a:r>
            <a:r>
              <a:rPr lang="ko-KR" altLang="en-US" dirty="0">
                <a:solidFill>
                  <a:schemeClr val="tx1"/>
                </a:solidFill>
              </a:rPr>
              <a:t>산업의 미래 경쟁력을 갖출 것입니다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BA40695-F9A7-475E-A398-582089A02F14}"/>
              </a:ext>
            </a:extLst>
          </p:cNvPr>
          <p:cNvSpPr/>
          <p:nvPr/>
        </p:nvSpPr>
        <p:spPr>
          <a:xfrm>
            <a:off x="6242539" y="1690688"/>
            <a:ext cx="5257800" cy="4651497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>
                <a:solidFill>
                  <a:schemeClr val="tx1"/>
                </a:solidFill>
              </a:rPr>
              <a:t>저희가 만든 </a:t>
            </a:r>
            <a:r>
              <a:rPr lang="en-US" altLang="ko-KR" dirty="0">
                <a:solidFill>
                  <a:schemeClr val="tx1"/>
                </a:solidFill>
              </a:rPr>
              <a:t>gif </a:t>
            </a:r>
            <a:r>
              <a:rPr lang="ko-KR" altLang="en-US" dirty="0">
                <a:solidFill>
                  <a:schemeClr val="tx1"/>
                </a:solidFill>
              </a:rPr>
              <a:t>이미지가 있습니다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</a:p>
          <a:p>
            <a:r>
              <a:rPr lang="ko-KR" altLang="en-US" dirty="0">
                <a:solidFill>
                  <a:schemeClr val="tx1"/>
                </a:solidFill>
              </a:rPr>
              <a:t>그 이미지를 여기에 배치 해주세요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</a:p>
          <a:p>
            <a:r>
              <a:rPr lang="ko-KR" altLang="en-US" dirty="0">
                <a:solidFill>
                  <a:schemeClr val="tx1"/>
                </a:solidFill>
              </a:rPr>
              <a:t>스크롤에 따라 영상이 플레이 되는 형태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667189EE-96CE-45B8-BAAE-F3327F333C98}"/>
              </a:ext>
            </a:extLst>
          </p:cNvPr>
          <p:cNvSpPr/>
          <p:nvPr/>
        </p:nvSpPr>
        <p:spPr>
          <a:xfrm>
            <a:off x="943708" y="5167312"/>
            <a:ext cx="5046784" cy="77628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>
                <a:solidFill>
                  <a:schemeClr val="tx1"/>
                </a:solidFill>
              </a:rPr>
              <a:t>스크롤이 움직임에 따라</a:t>
            </a:r>
            <a:endParaRPr lang="en-US" altLang="ko-KR" dirty="0">
              <a:solidFill>
                <a:schemeClr val="tx1"/>
              </a:solidFill>
            </a:endParaRPr>
          </a:p>
          <a:p>
            <a:r>
              <a:rPr lang="en-US" altLang="ko-KR" dirty="0">
                <a:solidFill>
                  <a:schemeClr val="tx1"/>
                </a:solidFill>
              </a:rPr>
              <a:t>5</a:t>
            </a:r>
            <a:r>
              <a:rPr lang="ko-KR" altLang="en-US" dirty="0">
                <a:solidFill>
                  <a:schemeClr val="tx1"/>
                </a:solidFill>
              </a:rPr>
              <a:t>가지의 문단이 위아래로 </a:t>
            </a:r>
            <a:r>
              <a:rPr lang="ko-KR" altLang="en-US" dirty="0" err="1">
                <a:solidFill>
                  <a:schemeClr val="tx1"/>
                </a:solidFill>
              </a:rPr>
              <a:t>슥슥</a:t>
            </a:r>
            <a:r>
              <a:rPr lang="ko-KR" altLang="en-US" dirty="0">
                <a:solidFill>
                  <a:schemeClr val="tx1"/>
                </a:solidFill>
              </a:rPr>
              <a:t> 바뀌는 형태</a:t>
            </a:r>
            <a:endParaRPr lang="en-US" altLang="ko-K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574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7C2BE8-81A3-4AF4-AEB0-A7A7C88B6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메인화면</a:t>
            </a:r>
            <a:r>
              <a:rPr lang="ko-KR" altLang="en-US" dirty="0"/>
              <a:t> 중간부분 </a:t>
            </a:r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ADFE9BA8-5326-4196-AC02-B2C57F109657}"/>
              </a:ext>
            </a:extLst>
          </p:cNvPr>
          <p:cNvSpPr/>
          <p:nvPr/>
        </p:nvSpPr>
        <p:spPr>
          <a:xfrm>
            <a:off x="838200" y="1690688"/>
            <a:ext cx="5257800" cy="46514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err="1">
                <a:solidFill>
                  <a:schemeClr val="tx1"/>
                </a:solidFill>
              </a:rPr>
              <a:t>헤븐트리는</a:t>
            </a:r>
            <a:r>
              <a:rPr lang="ko-KR" altLang="en-US" dirty="0">
                <a:solidFill>
                  <a:schemeClr val="tx1"/>
                </a:solidFill>
              </a:rPr>
              <a:t> 기업을 발전시키는 혁신기술로</a:t>
            </a:r>
            <a:endParaRPr lang="en-US" altLang="ko-KR" dirty="0">
              <a:solidFill>
                <a:schemeClr val="tx1"/>
              </a:solidFill>
            </a:endParaRPr>
          </a:p>
          <a:p>
            <a:r>
              <a:rPr lang="ko-KR" altLang="en-US" dirty="0">
                <a:solidFill>
                  <a:schemeClr val="tx1"/>
                </a:solidFill>
              </a:rPr>
              <a:t>스마트한 기업경영 솔루션을 제안하여</a:t>
            </a:r>
            <a:endParaRPr lang="en-US" altLang="ko-KR" dirty="0">
              <a:solidFill>
                <a:schemeClr val="tx1"/>
              </a:solidFill>
            </a:endParaRPr>
          </a:p>
          <a:p>
            <a:r>
              <a:rPr lang="ko-KR" altLang="en-US" dirty="0">
                <a:solidFill>
                  <a:schemeClr val="tx1"/>
                </a:solidFill>
              </a:rPr>
              <a:t>더 나은 디지털 미래를 약속합니다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BA40695-F9A7-475E-A398-582089A02F14}"/>
              </a:ext>
            </a:extLst>
          </p:cNvPr>
          <p:cNvSpPr/>
          <p:nvPr/>
        </p:nvSpPr>
        <p:spPr>
          <a:xfrm>
            <a:off x="6242539" y="1690688"/>
            <a:ext cx="5257800" cy="4651497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>
                <a:solidFill>
                  <a:schemeClr val="tx1"/>
                </a:solidFill>
              </a:rPr>
              <a:t>저희가 만든 </a:t>
            </a:r>
            <a:r>
              <a:rPr lang="en-US" altLang="ko-KR" dirty="0">
                <a:solidFill>
                  <a:schemeClr val="tx1"/>
                </a:solidFill>
              </a:rPr>
              <a:t>gif </a:t>
            </a:r>
            <a:r>
              <a:rPr lang="ko-KR" altLang="en-US" dirty="0">
                <a:solidFill>
                  <a:schemeClr val="tx1"/>
                </a:solidFill>
              </a:rPr>
              <a:t>이미지가 있습니다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</a:p>
          <a:p>
            <a:r>
              <a:rPr lang="ko-KR" altLang="en-US" dirty="0">
                <a:solidFill>
                  <a:schemeClr val="tx1"/>
                </a:solidFill>
              </a:rPr>
              <a:t>그 이미지를 여기에 배치 해주세요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</a:p>
          <a:p>
            <a:r>
              <a:rPr lang="ko-KR" altLang="en-US" dirty="0">
                <a:solidFill>
                  <a:schemeClr val="tx1"/>
                </a:solidFill>
              </a:rPr>
              <a:t>스크롤에 따라 영상이 플레이 되는 형태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7976D948-FF88-468C-B856-7BDC7CF270EB}"/>
              </a:ext>
            </a:extLst>
          </p:cNvPr>
          <p:cNvSpPr/>
          <p:nvPr/>
        </p:nvSpPr>
        <p:spPr>
          <a:xfrm>
            <a:off x="943708" y="5167312"/>
            <a:ext cx="5046784" cy="77628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>
                <a:solidFill>
                  <a:schemeClr val="tx1"/>
                </a:solidFill>
              </a:rPr>
              <a:t>스크롤이 움직임에 따라</a:t>
            </a:r>
            <a:endParaRPr lang="en-US" altLang="ko-KR" dirty="0">
              <a:solidFill>
                <a:schemeClr val="tx1"/>
              </a:solidFill>
            </a:endParaRPr>
          </a:p>
          <a:p>
            <a:r>
              <a:rPr lang="en-US" altLang="ko-KR" dirty="0">
                <a:solidFill>
                  <a:schemeClr val="tx1"/>
                </a:solidFill>
              </a:rPr>
              <a:t>5</a:t>
            </a:r>
            <a:r>
              <a:rPr lang="ko-KR" altLang="en-US" dirty="0">
                <a:solidFill>
                  <a:schemeClr val="tx1"/>
                </a:solidFill>
              </a:rPr>
              <a:t>가지의 문단이 위아래로 </a:t>
            </a:r>
            <a:r>
              <a:rPr lang="ko-KR" altLang="en-US" dirty="0" err="1">
                <a:solidFill>
                  <a:schemeClr val="tx1"/>
                </a:solidFill>
              </a:rPr>
              <a:t>슥슥</a:t>
            </a:r>
            <a:r>
              <a:rPr lang="ko-KR" altLang="en-US" dirty="0">
                <a:solidFill>
                  <a:schemeClr val="tx1"/>
                </a:solidFill>
              </a:rPr>
              <a:t> 바뀌는 형태</a:t>
            </a:r>
            <a:endParaRPr lang="en-US" altLang="ko-K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834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7C2BE8-81A3-4AF4-AEB0-A7A7C88B6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메인화면</a:t>
            </a:r>
            <a:r>
              <a:rPr lang="ko-KR" altLang="en-US" dirty="0"/>
              <a:t> 중간부분 </a:t>
            </a:r>
            <a:r>
              <a:rPr lang="en-US" altLang="ko-KR" dirty="0"/>
              <a:t>4</a:t>
            </a:r>
            <a:endParaRPr lang="ko-KR" alt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ADFE9BA8-5326-4196-AC02-B2C57F109657}"/>
              </a:ext>
            </a:extLst>
          </p:cNvPr>
          <p:cNvSpPr/>
          <p:nvPr/>
        </p:nvSpPr>
        <p:spPr>
          <a:xfrm>
            <a:off x="838200" y="1690688"/>
            <a:ext cx="5257800" cy="46514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err="1">
                <a:solidFill>
                  <a:schemeClr val="tx1"/>
                </a:solidFill>
              </a:rPr>
              <a:t>언택트</a:t>
            </a:r>
            <a:r>
              <a:rPr lang="ko-KR" altLang="en-US" dirty="0">
                <a:solidFill>
                  <a:schemeClr val="tx1"/>
                </a:solidFill>
              </a:rPr>
              <a:t> 시대에 발맞춘 </a:t>
            </a:r>
            <a:r>
              <a:rPr lang="en-US" altLang="ko-KR" dirty="0">
                <a:solidFill>
                  <a:schemeClr val="tx1"/>
                </a:solidFill>
              </a:rPr>
              <a:t>IT</a:t>
            </a:r>
            <a:r>
              <a:rPr lang="ko-KR" altLang="en-US" dirty="0">
                <a:solidFill>
                  <a:schemeClr val="tx1"/>
                </a:solidFill>
              </a:rPr>
              <a:t>기술력 확보로</a:t>
            </a:r>
            <a:endParaRPr lang="en-US" altLang="ko-KR" dirty="0">
              <a:solidFill>
                <a:schemeClr val="tx1"/>
              </a:solidFill>
            </a:endParaRPr>
          </a:p>
          <a:p>
            <a:r>
              <a:rPr lang="ko-KR" altLang="en-US" dirty="0">
                <a:solidFill>
                  <a:schemeClr val="tx1"/>
                </a:solidFill>
              </a:rPr>
              <a:t>미래산업을 이끌어갈 수 있는</a:t>
            </a:r>
            <a:endParaRPr lang="en-US" altLang="ko-KR" dirty="0">
              <a:solidFill>
                <a:schemeClr val="tx1"/>
              </a:solidFill>
            </a:endParaRPr>
          </a:p>
          <a:p>
            <a:r>
              <a:rPr lang="ko-KR" altLang="en-US" dirty="0">
                <a:solidFill>
                  <a:schemeClr val="tx1"/>
                </a:solidFill>
              </a:rPr>
              <a:t>한계를 뛰어넘는 혁신을 이루겠습니다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BA40695-F9A7-475E-A398-582089A02F14}"/>
              </a:ext>
            </a:extLst>
          </p:cNvPr>
          <p:cNvSpPr/>
          <p:nvPr/>
        </p:nvSpPr>
        <p:spPr>
          <a:xfrm>
            <a:off x="6242539" y="1690688"/>
            <a:ext cx="5257800" cy="4651497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>
                <a:solidFill>
                  <a:schemeClr val="tx1"/>
                </a:solidFill>
              </a:rPr>
              <a:t>저희가 만든 </a:t>
            </a:r>
            <a:r>
              <a:rPr lang="en-US" altLang="ko-KR" dirty="0">
                <a:solidFill>
                  <a:schemeClr val="tx1"/>
                </a:solidFill>
              </a:rPr>
              <a:t>gif </a:t>
            </a:r>
            <a:r>
              <a:rPr lang="ko-KR" altLang="en-US" dirty="0">
                <a:solidFill>
                  <a:schemeClr val="tx1"/>
                </a:solidFill>
              </a:rPr>
              <a:t>이미지가 있습니다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</a:p>
          <a:p>
            <a:r>
              <a:rPr lang="ko-KR" altLang="en-US" dirty="0">
                <a:solidFill>
                  <a:schemeClr val="tx1"/>
                </a:solidFill>
              </a:rPr>
              <a:t>그 이미지를 여기에 배치 해주세요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</a:p>
          <a:p>
            <a:r>
              <a:rPr lang="ko-KR" altLang="en-US" dirty="0">
                <a:solidFill>
                  <a:schemeClr val="tx1"/>
                </a:solidFill>
              </a:rPr>
              <a:t>스크롤에 따라 영상이 플레이 되는 형태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DE5276C0-0FB5-4363-AD2B-64B3A6E28F90}"/>
              </a:ext>
            </a:extLst>
          </p:cNvPr>
          <p:cNvSpPr/>
          <p:nvPr/>
        </p:nvSpPr>
        <p:spPr>
          <a:xfrm>
            <a:off x="943708" y="5167312"/>
            <a:ext cx="5046784" cy="77628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>
                <a:solidFill>
                  <a:schemeClr val="tx1"/>
                </a:solidFill>
              </a:rPr>
              <a:t>스크롤이 움직임에 따라</a:t>
            </a:r>
            <a:endParaRPr lang="en-US" altLang="ko-KR" dirty="0">
              <a:solidFill>
                <a:schemeClr val="tx1"/>
              </a:solidFill>
            </a:endParaRPr>
          </a:p>
          <a:p>
            <a:r>
              <a:rPr lang="en-US" altLang="ko-KR" dirty="0">
                <a:solidFill>
                  <a:schemeClr val="tx1"/>
                </a:solidFill>
              </a:rPr>
              <a:t>5</a:t>
            </a:r>
            <a:r>
              <a:rPr lang="ko-KR" altLang="en-US" dirty="0">
                <a:solidFill>
                  <a:schemeClr val="tx1"/>
                </a:solidFill>
              </a:rPr>
              <a:t>가지의 문단이 위아래로 </a:t>
            </a:r>
            <a:r>
              <a:rPr lang="ko-KR" altLang="en-US" dirty="0" err="1">
                <a:solidFill>
                  <a:schemeClr val="tx1"/>
                </a:solidFill>
              </a:rPr>
              <a:t>슥슥</a:t>
            </a:r>
            <a:r>
              <a:rPr lang="ko-KR" altLang="en-US" dirty="0">
                <a:solidFill>
                  <a:schemeClr val="tx1"/>
                </a:solidFill>
              </a:rPr>
              <a:t> 바뀌는 형태</a:t>
            </a:r>
            <a:endParaRPr lang="en-US" altLang="ko-K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87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7C2BE8-81A3-4AF4-AEB0-A7A7C88B6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메인화면</a:t>
            </a:r>
            <a:r>
              <a:rPr lang="ko-KR" altLang="en-US" dirty="0"/>
              <a:t> 중간부분 </a:t>
            </a:r>
            <a:r>
              <a:rPr lang="en-US" altLang="ko-KR" dirty="0"/>
              <a:t>5</a:t>
            </a:r>
            <a:endParaRPr lang="ko-KR" alt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ADFE9BA8-5326-4196-AC02-B2C57F109657}"/>
              </a:ext>
            </a:extLst>
          </p:cNvPr>
          <p:cNvSpPr/>
          <p:nvPr/>
        </p:nvSpPr>
        <p:spPr>
          <a:xfrm>
            <a:off x="838200" y="1690688"/>
            <a:ext cx="5257800" cy="46514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>
                <a:solidFill>
                  <a:schemeClr val="tx1"/>
                </a:solidFill>
              </a:rPr>
              <a:t>스마트한 세상을 향한 변화 가운데</a:t>
            </a:r>
            <a:endParaRPr lang="en-US" altLang="ko-KR" dirty="0">
              <a:solidFill>
                <a:schemeClr val="tx1"/>
              </a:solidFill>
            </a:endParaRPr>
          </a:p>
          <a:p>
            <a:r>
              <a:rPr lang="ko-KR" altLang="en-US" dirty="0" err="1">
                <a:solidFill>
                  <a:schemeClr val="tx1"/>
                </a:solidFill>
              </a:rPr>
              <a:t>헤븐트리는</a:t>
            </a:r>
            <a:r>
              <a:rPr lang="ko-KR" altLang="en-US" dirty="0">
                <a:solidFill>
                  <a:schemeClr val="tx1"/>
                </a:solidFill>
              </a:rPr>
              <a:t> 편리하고 똑똑한</a:t>
            </a:r>
            <a:endParaRPr lang="en-US" altLang="ko-KR" dirty="0">
              <a:solidFill>
                <a:schemeClr val="tx1"/>
              </a:solidFill>
            </a:endParaRPr>
          </a:p>
          <a:p>
            <a:r>
              <a:rPr lang="ko-KR" altLang="en-US" dirty="0">
                <a:solidFill>
                  <a:schemeClr val="tx1"/>
                </a:solidFill>
              </a:rPr>
              <a:t>기업 운영 관리의 방향을 제시합니다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BA40695-F9A7-475E-A398-582089A02F14}"/>
              </a:ext>
            </a:extLst>
          </p:cNvPr>
          <p:cNvSpPr/>
          <p:nvPr/>
        </p:nvSpPr>
        <p:spPr>
          <a:xfrm>
            <a:off x="6242539" y="1690688"/>
            <a:ext cx="5257800" cy="4651497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>
                <a:solidFill>
                  <a:schemeClr val="tx1"/>
                </a:solidFill>
              </a:rPr>
              <a:t>저희가 만든 </a:t>
            </a:r>
            <a:r>
              <a:rPr lang="en-US" altLang="ko-KR" dirty="0">
                <a:solidFill>
                  <a:schemeClr val="tx1"/>
                </a:solidFill>
              </a:rPr>
              <a:t>gif </a:t>
            </a:r>
            <a:r>
              <a:rPr lang="ko-KR" altLang="en-US" dirty="0">
                <a:solidFill>
                  <a:schemeClr val="tx1"/>
                </a:solidFill>
              </a:rPr>
              <a:t>이미지가 있습니다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</a:p>
          <a:p>
            <a:r>
              <a:rPr lang="ko-KR" altLang="en-US" dirty="0">
                <a:solidFill>
                  <a:schemeClr val="tx1"/>
                </a:solidFill>
              </a:rPr>
              <a:t>그 이미지를 여기에 배치 해주세요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</a:p>
          <a:p>
            <a:r>
              <a:rPr lang="ko-KR" altLang="en-US" dirty="0">
                <a:solidFill>
                  <a:schemeClr val="tx1"/>
                </a:solidFill>
              </a:rPr>
              <a:t>스크롤에 따라 영상이 플레이 되는 형태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4606BC99-8488-4F65-BED8-3EF71CDBB503}"/>
              </a:ext>
            </a:extLst>
          </p:cNvPr>
          <p:cNvSpPr/>
          <p:nvPr/>
        </p:nvSpPr>
        <p:spPr>
          <a:xfrm>
            <a:off x="943708" y="5167312"/>
            <a:ext cx="5046784" cy="77628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>
                <a:solidFill>
                  <a:schemeClr val="tx1"/>
                </a:solidFill>
              </a:rPr>
              <a:t>스크롤이 움직임에 따라</a:t>
            </a:r>
            <a:endParaRPr lang="en-US" altLang="ko-KR" dirty="0">
              <a:solidFill>
                <a:schemeClr val="tx1"/>
              </a:solidFill>
            </a:endParaRPr>
          </a:p>
          <a:p>
            <a:r>
              <a:rPr lang="en-US" altLang="ko-KR" dirty="0">
                <a:solidFill>
                  <a:schemeClr val="tx1"/>
                </a:solidFill>
              </a:rPr>
              <a:t>5</a:t>
            </a:r>
            <a:r>
              <a:rPr lang="ko-KR" altLang="en-US" dirty="0">
                <a:solidFill>
                  <a:schemeClr val="tx1"/>
                </a:solidFill>
              </a:rPr>
              <a:t>가지의 문단이 위아래로 </a:t>
            </a:r>
            <a:r>
              <a:rPr lang="ko-KR" altLang="en-US" dirty="0" err="1">
                <a:solidFill>
                  <a:schemeClr val="tx1"/>
                </a:solidFill>
              </a:rPr>
              <a:t>슥슥</a:t>
            </a:r>
            <a:r>
              <a:rPr lang="ko-KR" altLang="en-US" dirty="0">
                <a:solidFill>
                  <a:schemeClr val="tx1"/>
                </a:solidFill>
              </a:rPr>
              <a:t> 바뀌는 형태</a:t>
            </a:r>
            <a:endParaRPr lang="en-US" altLang="ko-K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864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9E7873-A0BE-4648-8D64-6A8BCA27D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메인화면</a:t>
            </a:r>
            <a:r>
              <a:rPr lang="ko-KR" altLang="en-US" dirty="0"/>
              <a:t> 하단부분 </a:t>
            </a:r>
            <a:r>
              <a:rPr lang="en-US" altLang="ko-KR" dirty="0"/>
              <a:t>1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18FA3E6-431E-457D-B601-32A7296A7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865" y="1415378"/>
            <a:ext cx="6660580" cy="4995435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7C9F3569-6985-4D04-8312-A9E437BE7F90}"/>
              </a:ext>
            </a:extLst>
          </p:cNvPr>
          <p:cNvSpPr/>
          <p:nvPr/>
        </p:nvSpPr>
        <p:spPr>
          <a:xfrm>
            <a:off x="7485185" y="2202808"/>
            <a:ext cx="4261338" cy="342057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dirty="0">
                <a:solidFill>
                  <a:schemeClr val="tx1"/>
                </a:solidFill>
              </a:rPr>
              <a:t>좌측처럼 격자무늬로 정보가 들어가도록</a:t>
            </a:r>
            <a:endParaRPr lang="en-US" altLang="ko-KR" sz="1400" dirty="0">
              <a:solidFill>
                <a:schemeClr val="tx1"/>
              </a:solidFill>
            </a:endParaRPr>
          </a:p>
          <a:p>
            <a:r>
              <a:rPr lang="ko-KR" altLang="en-US" sz="1400" dirty="0">
                <a:solidFill>
                  <a:schemeClr val="tx1"/>
                </a:solidFill>
              </a:rPr>
              <a:t>칸을 설정해주시고</a:t>
            </a:r>
            <a:endParaRPr lang="en-US" altLang="ko-KR" sz="1400" dirty="0">
              <a:solidFill>
                <a:schemeClr val="tx1"/>
              </a:solidFill>
            </a:endParaRPr>
          </a:p>
          <a:p>
            <a:r>
              <a:rPr lang="en-US" altLang="ko-KR" sz="1400" dirty="0">
                <a:solidFill>
                  <a:schemeClr val="tx1"/>
                </a:solidFill>
              </a:rPr>
              <a:t>4</a:t>
            </a:r>
            <a:r>
              <a:rPr lang="ko-KR" altLang="en-US" sz="1400" dirty="0">
                <a:solidFill>
                  <a:schemeClr val="tx1"/>
                </a:solidFill>
              </a:rPr>
              <a:t>칸은 소식 게시판의 가장 최근</a:t>
            </a:r>
            <a:endParaRPr lang="en-US" altLang="ko-KR" sz="1400" dirty="0">
              <a:solidFill>
                <a:schemeClr val="tx1"/>
              </a:solidFill>
            </a:endParaRPr>
          </a:p>
          <a:p>
            <a:r>
              <a:rPr lang="ko-KR" altLang="en-US" sz="1400" dirty="0">
                <a:solidFill>
                  <a:schemeClr val="tx1"/>
                </a:solidFill>
              </a:rPr>
              <a:t>글의 제목과 내용 일부가 자동으로</a:t>
            </a:r>
            <a:endParaRPr lang="en-US" altLang="ko-KR" sz="1400" dirty="0">
              <a:solidFill>
                <a:schemeClr val="tx1"/>
              </a:solidFill>
            </a:endParaRPr>
          </a:p>
          <a:p>
            <a:r>
              <a:rPr lang="ko-KR" altLang="en-US" sz="1400" dirty="0">
                <a:solidFill>
                  <a:schemeClr val="tx1"/>
                </a:solidFill>
              </a:rPr>
              <a:t>뜨도록 설정 부탁드리겠습니다</a:t>
            </a:r>
            <a:r>
              <a:rPr lang="en-US" altLang="ko-KR" sz="1400" dirty="0">
                <a:solidFill>
                  <a:schemeClr val="tx1"/>
                </a:solidFill>
              </a:rPr>
              <a:t>.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(</a:t>
            </a:r>
            <a:r>
              <a:rPr lang="ko-KR" altLang="en-US" sz="1400" dirty="0">
                <a:solidFill>
                  <a:schemeClr val="tx1"/>
                </a:solidFill>
              </a:rPr>
              <a:t>그리고 수동으로도 </a:t>
            </a:r>
            <a:r>
              <a:rPr lang="ko-KR" altLang="en-US" sz="1400" dirty="0" err="1">
                <a:solidFill>
                  <a:schemeClr val="tx1"/>
                </a:solidFill>
              </a:rPr>
              <a:t>설정가능하도록</a:t>
            </a:r>
            <a:r>
              <a:rPr lang="ko-KR" altLang="en-US" sz="1400" dirty="0">
                <a:solidFill>
                  <a:schemeClr val="tx1"/>
                </a:solidFill>
              </a:rPr>
              <a:t> 해주세요</a:t>
            </a:r>
            <a:r>
              <a:rPr lang="en-US" altLang="ko-KR" sz="1400" dirty="0">
                <a:solidFill>
                  <a:schemeClr val="tx1"/>
                </a:solidFill>
              </a:rPr>
              <a:t>.)</a:t>
            </a:r>
          </a:p>
          <a:p>
            <a:r>
              <a:rPr lang="ko-KR" altLang="en-US" sz="1400" dirty="0">
                <a:solidFill>
                  <a:schemeClr val="tx1"/>
                </a:solidFill>
              </a:rPr>
              <a:t>바로가기를 누르면 소식 페이지로</a:t>
            </a:r>
            <a:endParaRPr lang="en-US" altLang="ko-KR" sz="1400" dirty="0">
              <a:solidFill>
                <a:schemeClr val="tx1"/>
              </a:solidFill>
            </a:endParaRPr>
          </a:p>
          <a:p>
            <a:r>
              <a:rPr lang="ko-KR" altLang="en-US" sz="1400" dirty="0">
                <a:solidFill>
                  <a:schemeClr val="tx1"/>
                </a:solidFill>
              </a:rPr>
              <a:t>이동할 수 있도록 설정해주시고</a:t>
            </a:r>
            <a:r>
              <a:rPr lang="en-US" altLang="ko-KR" sz="1400" dirty="0">
                <a:solidFill>
                  <a:schemeClr val="tx1"/>
                </a:solidFill>
              </a:rPr>
              <a:t>,</a:t>
            </a:r>
          </a:p>
          <a:p>
            <a:r>
              <a:rPr lang="ko-KR" altLang="en-US" sz="1400" dirty="0">
                <a:solidFill>
                  <a:schemeClr val="tx1"/>
                </a:solidFill>
              </a:rPr>
              <a:t>정가운데 </a:t>
            </a:r>
            <a:r>
              <a:rPr lang="ko-KR" altLang="en-US" sz="1400" dirty="0" err="1">
                <a:solidFill>
                  <a:schemeClr val="tx1"/>
                </a:solidFill>
              </a:rPr>
              <a:t>헤븐트리칸을</a:t>
            </a:r>
            <a:r>
              <a:rPr lang="ko-KR" altLang="en-US" sz="1400" dirty="0">
                <a:solidFill>
                  <a:schemeClr val="tx1"/>
                </a:solidFill>
              </a:rPr>
              <a:t> 누르면</a:t>
            </a:r>
            <a:endParaRPr lang="en-US" altLang="ko-KR" sz="1400" dirty="0">
              <a:solidFill>
                <a:schemeClr val="tx1"/>
              </a:solidFill>
            </a:endParaRPr>
          </a:p>
          <a:p>
            <a:r>
              <a:rPr lang="ko-KR" altLang="en-US" sz="1400" dirty="0" err="1">
                <a:solidFill>
                  <a:schemeClr val="tx1"/>
                </a:solidFill>
              </a:rPr>
              <a:t>헤븐트리</a:t>
            </a:r>
            <a:r>
              <a:rPr lang="ko-KR" altLang="en-US" sz="1400" dirty="0">
                <a:solidFill>
                  <a:schemeClr val="tx1"/>
                </a:solidFill>
              </a:rPr>
              <a:t> 페이지로 이동하도록 설정해주시고</a:t>
            </a:r>
            <a:r>
              <a:rPr lang="en-US" altLang="ko-KR" sz="1400" dirty="0">
                <a:solidFill>
                  <a:schemeClr val="tx1"/>
                </a:solidFill>
              </a:rPr>
              <a:t>,</a:t>
            </a:r>
          </a:p>
          <a:p>
            <a:r>
              <a:rPr lang="ko-KR" altLang="en-US" sz="1400" dirty="0">
                <a:solidFill>
                  <a:schemeClr val="tx1"/>
                </a:solidFill>
              </a:rPr>
              <a:t>나머지 </a:t>
            </a:r>
            <a:r>
              <a:rPr lang="en-US" altLang="ko-KR" sz="1400" dirty="0">
                <a:solidFill>
                  <a:schemeClr val="tx1"/>
                </a:solidFill>
              </a:rPr>
              <a:t>4</a:t>
            </a:r>
            <a:r>
              <a:rPr lang="ko-KR" altLang="en-US" sz="1400" dirty="0">
                <a:solidFill>
                  <a:schemeClr val="tx1"/>
                </a:solidFill>
              </a:rPr>
              <a:t>칸을 누르면 제품소개 페이지로</a:t>
            </a:r>
            <a:endParaRPr lang="en-US" altLang="ko-KR" sz="1400" dirty="0">
              <a:solidFill>
                <a:schemeClr val="tx1"/>
              </a:solidFill>
            </a:endParaRPr>
          </a:p>
          <a:p>
            <a:r>
              <a:rPr lang="ko-KR" altLang="en-US" sz="1400" dirty="0">
                <a:solidFill>
                  <a:schemeClr val="tx1"/>
                </a:solidFill>
              </a:rPr>
              <a:t>이동하도록 설정해주세요</a:t>
            </a:r>
            <a:r>
              <a:rPr lang="en-US" altLang="ko-KR" sz="14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6194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363F526-3BD0-48AC-AFCF-01C6DF7A1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메인화면</a:t>
            </a:r>
            <a:r>
              <a:rPr lang="ko-KR" altLang="en-US" dirty="0"/>
              <a:t> 하단부분 </a:t>
            </a:r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F228D9A-E310-46AF-84F5-DBF2621D4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/>
              <a:t>하단푸터는</a:t>
            </a:r>
            <a:r>
              <a:rPr lang="ko-KR" altLang="en-US" dirty="0"/>
              <a:t> 이미지 제작하여 전달 드리겠습니다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각각 </a:t>
            </a:r>
            <a:r>
              <a:rPr lang="en-US" altLang="ko-KR" dirty="0"/>
              <a:t>SNS</a:t>
            </a:r>
            <a:r>
              <a:rPr lang="ko-KR" altLang="en-US" dirty="0"/>
              <a:t>버튼에 따라 바로가기 설정을 부탁드립니다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바로가기 설정은 아래와 같습니다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하트 3">
            <a:extLst>
              <a:ext uri="{FF2B5EF4-FFF2-40B4-BE49-F238E27FC236}">
                <a16:creationId xmlns:a16="http://schemas.microsoft.com/office/drawing/2014/main" id="{AA46EC7B-FBB4-41C4-8C6F-5CE995609C9B}"/>
              </a:ext>
            </a:extLst>
          </p:cNvPr>
          <p:cNvSpPr/>
          <p:nvPr/>
        </p:nvSpPr>
        <p:spPr>
          <a:xfrm>
            <a:off x="8616462" y="3716215"/>
            <a:ext cx="3329354" cy="277666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주소 및 링크정보</a:t>
            </a:r>
            <a:endParaRPr lang="en-US" altLang="ko-KR" dirty="0"/>
          </a:p>
          <a:p>
            <a:pPr algn="ctr"/>
            <a:r>
              <a:rPr lang="ko-KR" altLang="en-US" dirty="0" err="1"/>
              <a:t>클로바인</a:t>
            </a:r>
            <a:r>
              <a:rPr lang="ko-KR" altLang="en-US" dirty="0"/>
              <a:t> 홈페이지</a:t>
            </a:r>
            <a:endParaRPr lang="en-US" altLang="ko-KR" dirty="0"/>
          </a:p>
          <a:p>
            <a:pPr algn="ctr"/>
            <a:r>
              <a:rPr lang="ko-KR" altLang="en-US" dirty="0"/>
              <a:t>링크</a:t>
            </a:r>
            <a:endParaRPr lang="en-US" altLang="ko-KR" dirty="0"/>
          </a:p>
          <a:p>
            <a:pPr algn="ctr"/>
            <a:r>
              <a:rPr lang="ko-KR" altLang="en-US" dirty="0"/>
              <a:t>하단 약관 등 정보</a:t>
            </a:r>
          </a:p>
        </p:txBody>
      </p:sp>
    </p:spTree>
    <p:extLst>
      <p:ext uri="{BB962C8B-B14F-4D97-AF65-F5344CB8AC3E}">
        <p14:creationId xmlns:p14="http://schemas.microsoft.com/office/powerpoint/2010/main" val="3217420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3191C3E-C431-4F04-8517-3F94EA785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웹</a:t>
            </a:r>
            <a:r>
              <a:rPr lang="en-US" altLang="ko-KR" dirty="0"/>
              <a:t>_</a:t>
            </a:r>
            <a:r>
              <a:rPr lang="ko-KR" altLang="en-US" dirty="0"/>
              <a:t>메인</a:t>
            </a:r>
            <a:r>
              <a:rPr lang="en-US" altLang="ko-KR" dirty="0"/>
              <a:t>1 - </a:t>
            </a:r>
            <a:r>
              <a:rPr lang="ko-KR" altLang="en-US" dirty="0"/>
              <a:t>메뉴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B5B73A3-F007-49C5-B524-0D7F4B891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799" y="2429751"/>
            <a:ext cx="3331919" cy="2319133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4DC8C1C6-6B1E-40F7-88A9-035BD4DA6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0722" y="1507030"/>
            <a:ext cx="2965939" cy="4985845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4746740F-6187-4BFC-BB78-6FB8E1048085}"/>
              </a:ext>
            </a:extLst>
          </p:cNvPr>
          <p:cNvSpPr/>
          <p:nvPr/>
        </p:nvSpPr>
        <p:spPr>
          <a:xfrm>
            <a:off x="1465383" y="5487947"/>
            <a:ext cx="5533293" cy="42512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이미지 참고하여 홈페이지 제작 부탁드립니다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4443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79278E-BEA1-4A6C-8977-F7865BD7D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6692" y="1055932"/>
            <a:ext cx="10515600" cy="4746136"/>
          </a:xfrm>
        </p:spPr>
        <p:txBody>
          <a:bodyPr>
            <a:normAutofit/>
          </a:bodyPr>
          <a:lstStyle/>
          <a:p>
            <a:r>
              <a:rPr lang="ko-KR" altLang="en-US" sz="7200" b="1" dirty="0"/>
              <a:t>웹</a:t>
            </a:r>
            <a:r>
              <a:rPr lang="en-US" altLang="ko-KR" sz="7200" b="1" dirty="0"/>
              <a:t>_</a:t>
            </a:r>
            <a:r>
              <a:rPr lang="ko-KR" altLang="en-US" sz="7200" b="1" dirty="0" err="1"/>
              <a:t>헤븐트리</a:t>
            </a:r>
            <a:r>
              <a:rPr lang="en-US" altLang="ko-KR" sz="7200" b="1" dirty="0"/>
              <a:t>_1</a:t>
            </a:r>
            <a:r>
              <a:rPr lang="ko-KR" altLang="en-US" sz="7200" b="1" dirty="0"/>
              <a:t>소개</a:t>
            </a:r>
          </a:p>
        </p:txBody>
      </p:sp>
    </p:spTree>
    <p:extLst>
      <p:ext uri="{BB962C8B-B14F-4D97-AF65-F5344CB8AC3E}">
        <p14:creationId xmlns:p14="http://schemas.microsoft.com/office/powerpoint/2010/main" val="2420613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2A2AA19-E274-4E66-8BBB-0B635D0BE5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74"/>
          <a:stretch/>
        </p:blipFill>
        <p:spPr>
          <a:xfrm>
            <a:off x="1992922" y="551351"/>
            <a:ext cx="7789527" cy="4301637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8E330F83-2AC9-4252-9F87-D0C44610CE03}"/>
              </a:ext>
            </a:extLst>
          </p:cNvPr>
          <p:cNvSpPr/>
          <p:nvPr/>
        </p:nvSpPr>
        <p:spPr>
          <a:xfrm>
            <a:off x="3096242" y="5266990"/>
            <a:ext cx="5999516" cy="103965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dirty="0">
                <a:solidFill>
                  <a:schemeClr val="tx1"/>
                </a:solidFill>
              </a:rPr>
              <a:t>숫자가 </a:t>
            </a:r>
            <a:r>
              <a:rPr lang="ko-KR" altLang="en-US" sz="1400" dirty="0" err="1">
                <a:solidFill>
                  <a:schemeClr val="tx1"/>
                </a:solidFill>
              </a:rPr>
              <a:t>카운팅</a:t>
            </a:r>
            <a:r>
              <a:rPr lang="ko-KR" altLang="en-US" sz="1400" dirty="0">
                <a:solidFill>
                  <a:schemeClr val="tx1"/>
                </a:solidFill>
              </a:rPr>
              <a:t> 되는 애니메이션 효과 적용해주세요</a:t>
            </a:r>
            <a:r>
              <a:rPr lang="en-US" altLang="ko-KR" sz="1400" dirty="0">
                <a:solidFill>
                  <a:schemeClr val="tx1"/>
                </a:solidFill>
              </a:rPr>
              <a:t>,</a:t>
            </a:r>
          </a:p>
          <a:p>
            <a:r>
              <a:rPr lang="ko-KR" altLang="en-US" sz="1400" dirty="0">
                <a:solidFill>
                  <a:schemeClr val="tx1"/>
                </a:solidFill>
              </a:rPr>
              <a:t>숫자가 올라가며 해당 숫자 완성</a:t>
            </a:r>
            <a:endParaRPr lang="en-US" altLang="ko-KR" sz="1400" dirty="0">
              <a:solidFill>
                <a:schemeClr val="tx1"/>
              </a:solidFill>
            </a:endParaRPr>
          </a:p>
          <a:p>
            <a:r>
              <a:rPr lang="ko-KR" altLang="en-US" sz="1400" dirty="0">
                <a:solidFill>
                  <a:schemeClr val="tx1"/>
                </a:solidFill>
              </a:rPr>
              <a:t>그리고 숫자부분은 저희가 언제든지 수정가능 할 수 있게 설정해주세요</a:t>
            </a:r>
            <a:r>
              <a:rPr lang="en-US" altLang="ko-KR" sz="14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514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3D27D404-50C1-40CF-8C44-5CF2431CB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85" y="378436"/>
            <a:ext cx="6959846" cy="6263861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208BC71F-53C9-4DB7-A1E0-385698FD13C9}"/>
              </a:ext>
            </a:extLst>
          </p:cNvPr>
          <p:cNvSpPr/>
          <p:nvPr/>
        </p:nvSpPr>
        <p:spPr>
          <a:xfrm>
            <a:off x="7773748" y="3055598"/>
            <a:ext cx="3738312" cy="103965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dirty="0">
                <a:solidFill>
                  <a:schemeClr val="tx1"/>
                </a:solidFill>
              </a:rPr>
              <a:t>이미지와 텍스트는 따로 </a:t>
            </a:r>
            <a:r>
              <a:rPr lang="ko-KR" altLang="en-US" sz="1400" dirty="0" err="1">
                <a:solidFill>
                  <a:schemeClr val="tx1"/>
                </a:solidFill>
              </a:rPr>
              <a:t>전달드리겠습니다</a:t>
            </a:r>
            <a:r>
              <a:rPr lang="en-US" altLang="ko-KR" sz="1400" dirty="0">
                <a:solidFill>
                  <a:schemeClr val="tx1"/>
                </a:solidFill>
              </a:rPr>
              <a:t>.</a:t>
            </a:r>
          </a:p>
          <a:p>
            <a:r>
              <a:rPr lang="ko-KR" altLang="en-US" sz="1400" dirty="0">
                <a:solidFill>
                  <a:schemeClr val="tx1"/>
                </a:solidFill>
              </a:rPr>
              <a:t>중간에 간단한 </a:t>
            </a:r>
            <a:r>
              <a:rPr lang="en-US" altLang="ko-KR" sz="1400" dirty="0">
                <a:solidFill>
                  <a:schemeClr val="tx1"/>
                </a:solidFill>
              </a:rPr>
              <a:t>GIF </a:t>
            </a:r>
            <a:r>
              <a:rPr lang="ko-KR" altLang="en-US" sz="1400" dirty="0">
                <a:solidFill>
                  <a:schemeClr val="tx1"/>
                </a:solidFill>
              </a:rPr>
              <a:t>이미지가 움직입니다</a:t>
            </a:r>
            <a:r>
              <a:rPr lang="en-US" altLang="ko-KR" sz="14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1954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80267BD-0A5E-40AE-B19E-8175E90B9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전체 요구사항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E3A1A41-BC5B-4CB0-A36A-CC3297E62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5963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ko-KR" altLang="en-US" dirty="0" err="1"/>
              <a:t>메인화면</a:t>
            </a:r>
            <a:r>
              <a:rPr lang="ko-KR" altLang="en-US" dirty="0"/>
              <a:t> </a:t>
            </a:r>
            <a:r>
              <a:rPr lang="en-US" altLang="ko-KR" dirty="0"/>
              <a:t>5</a:t>
            </a:r>
            <a:r>
              <a:rPr lang="ko-KR" altLang="en-US" dirty="0"/>
              <a:t>슬라이드</a:t>
            </a:r>
            <a:endParaRPr lang="en-US" altLang="ko-KR" dirty="0"/>
          </a:p>
          <a:p>
            <a:r>
              <a:rPr lang="ko-KR" altLang="en-US" dirty="0"/>
              <a:t>서브페이지 </a:t>
            </a:r>
            <a:r>
              <a:rPr lang="en-US" altLang="ko-KR" dirty="0"/>
              <a:t>8</a:t>
            </a:r>
            <a:r>
              <a:rPr lang="ko-KR" altLang="en-US" dirty="0"/>
              <a:t>페이지</a:t>
            </a:r>
            <a:r>
              <a:rPr lang="en-US" altLang="ko-KR" dirty="0"/>
              <a:t>(</a:t>
            </a:r>
            <a:r>
              <a:rPr lang="ko-KR" altLang="en-US" dirty="0"/>
              <a:t>디자인 속 정부지원 페이지는 제외</a:t>
            </a:r>
            <a:r>
              <a:rPr lang="en-US" altLang="ko-KR" dirty="0"/>
              <a:t>)</a:t>
            </a:r>
          </a:p>
          <a:p>
            <a:endParaRPr lang="en-US" altLang="ko-KR" dirty="0"/>
          </a:p>
          <a:p>
            <a:r>
              <a:rPr lang="ko-KR" altLang="en-US" dirty="0"/>
              <a:t>디자인은 대부분 제공드릴 예정</a:t>
            </a:r>
            <a:endParaRPr lang="en-US" altLang="ko-KR" dirty="0"/>
          </a:p>
          <a:p>
            <a:r>
              <a:rPr lang="ko-KR" altLang="en-US" dirty="0"/>
              <a:t>텍스트도 제공드릴 예정</a:t>
            </a:r>
            <a:endParaRPr lang="en-US" altLang="ko-KR" dirty="0"/>
          </a:p>
          <a:p>
            <a:r>
              <a:rPr lang="ko-KR" altLang="en-US" dirty="0"/>
              <a:t>움직이는 방식</a:t>
            </a:r>
            <a:r>
              <a:rPr lang="en-US" altLang="ko-KR" dirty="0"/>
              <a:t>, </a:t>
            </a:r>
            <a:r>
              <a:rPr lang="ko-KR" altLang="en-US" dirty="0"/>
              <a:t>넘어가는 방식 등은 해당 페이지에 메모</a:t>
            </a:r>
            <a:endParaRPr lang="en-US" altLang="ko-KR" dirty="0"/>
          </a:p>
          <a:p>
            <a:r>
              <a:rPr lang="ko-KR" altLang="en-US" dirty="0"/>
              <a:t>디자인이나 요청 드리는 사항은 노란 네모 칸에 메모</a:t>
            </a:r>
            <a:endParaRPr lang="en-US" altLang="ko-KR" dirty="0"/>
          </a:p>
          <a:p>
            <a:r>
              <a:rPr lang="ko-KR" altLang="en-US" dirty="0"/>
              <a:t>홈페이지 전부 반응형으로 요청 드립니다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XD </a:t>
            </a:r>
            <a:r>
              <a:rPr lang="ko-KR" altLang="en-US" dirty="0"/>
              <a:t>프로그램 사용하시면</a:t>
            </a:r>
            <a:r>
              <a:rPr lang="en-US" altLang="ko-KR" dirty="0"/>
              <a:t>, </a:t>
            </a:r>
            <a:r>
              <a:rPr lang="ko-KR" altLang="en-US" dirty="0"/>
              <a:t>전체 원본 보내 드릴 예정입니다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홈페이지의 텍스트들을 수정할 수 있도록 설정해주세요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7177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5E40615D-D042-4BE3-8573-909819998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73" y="378801"/>
            <a:ext cx="6701194" cy="6100397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91897C77-4EDD-4F3C-9375-BE80377F440E}"/>
              </a:ext>
            </a:extLst>
          </p:cNvPr>
          <p:cNvSpPr/>
          <p:nvPr/>
        </p:nvSpPr>
        <p:spPr>
          <a:xfrm>
            <a:off x="7773748" y="3055598"/>
            <a:ext cx="3738312" cy="103965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dirty="0">
                <a:solidFill>
                  <a:schemeClr val="tx1"/>
                </a:solidFill>
              </a:rPr>
              <a:t>이미지와 텍스트는 따로 </a:t>
            </a:r>
            <a:r>
              <a:rPr lang="ko-KR" altLang="en-US" sz="1400" dirty="0" err="1">
                <a:solidFill>
                  <a:schemeClr val="tx1"/>
                </a:solidFill>
              </a:rPr>
              <a:t>전달드리겠습니다</a:t>
            </a:r>
            <a:r>
              <a:rPr lang="en-US" altLang="ko-KR" sz="1400" dirty="0">
                <a:solidFill>
                  <a:schemeClr val="tx1"/>
                </a:solidFill>
              </a:rPr>
              <a:t>.</a:t>
            </a:r>
          </a:p>
          <a:p>
            <a:r>
              <a:rPr lang="ko-KR" altLang="en-US" sz="1400" dirty="0">
                <a:solidFill>
                  <a:schemeClr val="tx1"/>
                </a:solidFill>
              </a:rPr>
              <a:t>중간에 간단한 </a:t>
            </a:r>
            <a:r>
              <a:rPr lang="en-US" altLang="ko-KR" sz="1400" dirty="0">
                <a:solidFill>
                  <a:schemeClr val="tx1"/>
                </a:solidFill>
              </a:rPr>
              <a:t>GIF </a:t>
            </a:r>
            <a:r>
              <a:rPr lang="ko-KR" altLang="en-US" sz="1400" dirty="0">
                <a:solidFill>
                  <a:schemeClr val="tx1"/>
                </a:solidFill>
              </a:rPr>
              <a:t>이미지가 움직입니다</a:t>
            </a:r>
            <a:r>
              <a:rPr lang="en-US" altLang="ko-KR" sz="14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9459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79278E-BEA1-4A6C-8977-F7865BD7D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6692" y="1055932"/>
            <a:ext cx="10515600" cy="4746136"/>
          </a:xfrm>
        </p:spPr>
        <p:txBody>
          <a:bodyPr>
            <a:normAutofit/>
          </a:bodyPr>
          <a:lstStyle/>
          <a:p>
            <a:r>
              <a:rPr lang="ko-KR" altLang="en-US" sz="7200" b="1" dirty="0"/>
              <a:t>웹</a:t>
            </a:r>
            <a:r>
              <a:rPr lang="en-US" altLang="ko-KR" sz="7200" b="1" dirty="0"/>
              <a:t>_</a:t>
            </a:r>
            <a:r>
              <a:rPr lang="ko-KR" altLang="en-US" sz="7200" b="1" dirty="0" err="1"/>
              <a:t>헤븐트리</a:t>
            </a:r>
            <a:r>
              <a:rPr lang="en-US" altLang="ko-KR" sz="7200" b="1" dirty="0"/>
              <a:t>_2</a:t>
            </a:r>
            <a:r>
              <a:rPr lang="ko-KR" altLang="en-US" sz="7200" b="1" dirty="0"/>
              <a:t>연혁</a:t>
            </a:r>
          </a:p>
        </p:txBody>
      </p:sp>
    </p:spTree>
    <p:extLst>
      <p:ext uri="{BB962C8B-B14F-4D97-AF65-F5344CB8AC3E}">
        <p14:creationId xmlns:p14="http://schemas.microsoft.com/office/powerpoint/2010/main" val="382384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2A7680EB-586C-4BD4-8A20-DDD837AD8930}"/>
              </a:ext>
            </a:extLst>
          </p:cNvPr>
          <p:cNvSpPr/>
          <p:nvPr/>
        </p:nvSpPr>
        <p:spPr>
          <a:xfrm>
            <a:off x="674077" y="2506677"/>
            <a:ext cx="10843845" cy="203221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>
                <a:solidFill>
                  <a:schemeClr val="tx1"/>
                </a:solidFill>
              </a:rPr>
              <a:t>스크롤을 내리면서 좌측에 연도부분의 색도 함께 변하는 형태</a:t>
            </a:r>
            <a:endParaRPr lang="en-US" altLang="ko-KR" dirty="0">
              <a:solidFill>
                <a:schemeClr val="tx1"/>
              </a:solidFill>
            </a:endParaRPr>
          </a:p>
          <a:p>
            <a:r>
              <a:rPr lang="ko-KR" altLang="en-US" dirty="0">
                <a:solidFill>
                  <a:schemeClr val="tx1"/>
                </a:solidFill>
              </a:rPr>
              <a:t>디자인은 </a:t>
            </a:r>
            <a:r>
              <a:rPr lang="ko-KR" altLang="en-US" dirty="0" err="1">
                <a:solidFill>
                  <a:schemeClr val="tx1"/>
                </a:solidFill>
              </a:rPr>
              <a:t>드릴테니</a:t>
            </a:r>
            <a:r>
              <a:rPr lang="ko-KR" altLang="en-US" dirty="0">
                <a:solidFill>
                  <a:schemeClr val="tx1"/>
                </a:solidFill>
              </a:rPr>
              <a:t> 참고 부탁드립니다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</a:p>
          <a:p>
            <a:r>
              <a:rPr lang="ko-KR" altLang="en-US" dirty="0">
                <a:solidFill>
                  <a:schemeClr val="tx1"/>
                </a:solidFill>
              </a:rPr>
              <a:t>그리고 </a:t>
            </a:r>
            <a:r>
              <a:rPr lang="ko-KR" altLang="en-US" dirty="0" err="1">
                <a:solidFill>
                  <a:schemeClr val="tx1"/>
                </a:solidFill>
              </a:rPr>
              <a:t>기업연혁은</a:t>
            </a:r>
            <a:r>
              <a:rPr lang="ko-KR" altLang="en-US" dirty="0">
                <a:solidFill>
                  <a:schemeClr val="tx1"/>
                </a:solidFill>
              </a:rPr>
              <a:t> 자유롭게 내용수정 및 추가가 가능하도록 설정해주세요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46441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79278E-BEA1-4A6C-8977-F7865BD7D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6692" y="1055932"/>
            <a:ext cx="10515600" cy="4746136"/>
          </a:xfrm>
        </p:spPr>
        <p:txBody>
          <a:bodyPr>
            <a:normAutofit/>
          </a:bodyPr>
          <a:lstStyle/>
          <a:p>
            <a:r>
              <a:rPr lang="ko-KR" altLang="en-US" sz="7200" b="1" dirty="0"/>
              <a:t>웹</a:t>
            </a:r>
            <a:r>
              <a:rPr lang="en-US" altLang="ko-KR" sz="7200" b="1" dirty="0"/>
              <a:t>_</a:t>
            </a:r>
            <a:r>
              <a:rPr lang="ko-KR" altLang="en-US" sz="7200" b="1" dirty="0" err="1"/>
              <a:t>헤븐트리</a:t>
            </a:r>
            <a:r>
              <a:rPr lang="en-US" altLang="ko-KR" sz="7200" b="1" dirty="0"/>
              <a:t>_3</a:t>
            </a:r>
            <a:r>
              <a:rPr lang="ko-KR" altLang="en-US" sz="7200" b="1" dirty="0"/>
              <a:t>부서</a:t>
            </a:r>
          </a:p>
        </p:txBody>
      </p:sp>
    </p:spTree>
    <p:extLst>
      <p:ext uri="{BB962C8B-B14F-4D97-AF65-F5344CB8AC3E}">
        <p14:creationId xmlns:p14="http://schemas.microsoft.com/office/powerpoint/2010/main" val="40537628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4B18B03E-DD52-4004-8FA1-35E339150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776287"/>
            <a:ext cx="9144000" cy="5305425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FDD8BABC-842F-4A2F-823F-7E303F708295}"/>
              </a:ext>
            </a:extLst>
          </p:cNvPr>
          <p:cNvSpPr/>
          <p:nvPr/>
        </p:nvSpPr>
        <p:spPr>
          <a:xfrm>
            <a:off x="680383" y="5364642"/>
            <a:ext cx="10843845" cy="119781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>
                <a:solidFill>
                  <a:schemeClr val="tx1"/>
                </a:solidFill>
              </a:rPr>
              <a:t>조직도 이미지가 변경되어 수정 된 이미지로 다시 제공 드리겠습니다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</a:p>
          <a:p>
            <a:r>
              <a:rPr lang="ko-KR" altLang="en-US" dirty="0">
                <a:solidFill>
                  <a:schemeClr val="tx1"/>
                </a:solidFill>
              </a:rPr>
              <a:t>맨 우측 하얀색 팀 버튼을 누르면 설명 팝업창이 뜨는 형식으로 부탁 드립니다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</a:p>
          <a:p>
            <a:r>
              <a:rPr lang="ko-KR" altLang="en-US" dirty="0">
                <a:solidFill>
                  <a:schemeClr val="tx1"/>
                </a:solidFill>
              </a:rPr>
              <a:t>팀 버튼 클릭 시 </a:t>
            </a:r>
            <a:r>
              <a:rPr lang="ko-KR" altLang="en-US" dirty="0" err="1">
                <a:solidFill>
                  <a:schemeClr val="tx1"/>
                </a:solidFill>
              </a:rPr>
              <a:t>호버컬러</a:t>
            </a:r>
            <a:r>
              <a:rPr lang="ko-KR" altLang="en-US" dirty="0">
                <a:solidFill>
                  <a:schemeClr val="tx1"/>
                </a:solidFill>
              </a:rPr>
              <a:t> 설정도 부탁드립니다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09590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FDD8BABC-842F-4A2F-823F-7E303F708295}"/>
              </a:ext>
            </a:extLst>
          </p:cNvPr>
          <p:cNvSpPr/>
          <p:nvPr/>
        </p:nvSpPr>
        <p:spPr>
          <a:xfrm>
            <a:off x="680383" y="5364642"/>
            <a:ext cx="10843845" cy="119781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>
                <a:solidFill>
                  <a:schemeClr val="tx1"/>
                </a:solidFill>
              </a:rPr>
              <a:t>조직도 이미지가 변경되어 수정 된 이미지로 다시 제공 드리겠습니다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</a:p>
          <a:p>
            <a:r>
              <a:rPr lang="ko-KR" altLang="en-US" dirty="0">
                <a:solidFill>
                  <a:schemeClr val="tx1"/>
                </a:solidFill>
              </a:rPr>
              <a:t>맨 우측 하얀색 팀 버튼을 누르면 설명 팝업창이 뜨는 형식으로 부탁 드립니다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</a:p>
          <a:p>
            <a:r>
              <a:rPr lang="ko-KR" altLang="en-US" dirty="0">
                <a:solidFill>
                  <a:schemeClr val="tx1"/>
                </a:solidFill>
              </a:rPr>
              <a:t>팀 버튼 클릭 시 </a:t>
            </a:r>
            <a:r>
              <a:rPr lang="ko-KR" altLang="en-US" dirty="0" err="1">
                <a:solidFill>
                  <a:schemeClr val="tx1"/>
                </a:solidFill>
              </a:rPr>
              <a:t>호버컬러</a:t>
            </a:r>
            <a:r>
              <a:rPr lang="ko-KR" altLang="en-US" dirty="0">
                <a:solidFill>
                  <a:schemeClr val="tx1"/>
                </a:solidFill>
              </a:rPr>
              <a:t> 설정도 부탁드립니다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C0700C9-52F7-4817-A332-0034890DF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170" y="1030046"/>
            <a:ext cx="7686675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3481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79278E-BEA1-4A6C-8977-F7865BD7D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323" y="1055932"/>
            <a:ext cx="9818077" cy="4746136"/>
          </a:xfrm>
        </p:spPr>
        <p:txBody>
          <a:bodyPr>
            <a:normAutofit/>
          </a:bodyPr>
          <a:lstStyle/>
          <a:p>
            <a:r>
              <a:rPr lang="ko-KR" altLang="en-US" sz="7200" b="1" dirty="0"/>
              <a:t>웹</a:t>
            </a:r>
            <a:r>
              <a:rPr lang="en-US" altLang="ko-KR" sz="7200" b="1" dirty="0"/>
              <a:t>_</a:t>
            </a:r>
            <a:r>
              <a:rPr lang="ko-KR" altLang="en-US" sz="7200" b="1" dirty="0" err="1"/>
              <a:t>헤븐트리</a:t>
            </a:r>
            <a:r>
              <a:rPr lang="en-US" altLang="ko-KR" sz="7200" b="1" dirty="0"/>
              <a:t>_4</a:t>
            </a:r>
            <a:r>
              <a:rPr lang="ko-KR" altLang="en-US" sz="7200" b="1" dirty="0" err="1"/>
              <a:t>오시는길</a:t>
            </a:r>
            <a:endParaRPr lang="ko-KR" alt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33159013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AB0BF06F-9433-4631-BD3B-B87DC45E1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25" y="100744"/>
            <a:ext cx="9963150" cy="4429125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EFEE6657-A511-4E6A-B0E9-53C2BFCD2B6F}"/>
              </a:ext>
            </a:extLst>
          </p:cNvPr>
          <p:cNvSpPr/>
          <p:nvPr/>
        </p:nvSpPr>
        <p:spPr>
          <a:xfrm>
            <a:off x="849923" y="4724399"/>
            <a:ext cx="10843845" cy="119781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>
                <a:solidFill>
                  <a:schemeClr val="tx1"/>
                </a:solidFill>
              </a:rPr>
              <a:t>좌측에 구글지도창이 연결 되도록 설정 부탁드립니다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</a:p>
          <a:p>
            <a:r>
              <a:rPr lang="ko-KR" altLang="en-US" dirty="0">
                <a:solidFill>
                  <a:schemeClr val="tx1"/>
                </a:solidFill>
              </a:rPr>
              <a:t>주소지는 변경 되어서 변경 된 정보로 다시 제공 드리겠습니다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</a:p>
          <a:p>
            <a:r>
              <a:rPr lang="ko-KR" altLang="en-US" dirty="0">
                <a:solidFill>
                  <a:schemeClr val="tx1"/>
                </a:solidFill>
              </a:rPr>
              <a:t>기업정보도 저희가 변경할 수 있도록 설정 부탁 드리겠습니다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61270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79278E-BEA1-4A6C-8977-F7865BD7D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8662" y="1055932"/>
            <a:ext cx="10515600" cy="4746136"/>
          </a:xfrm>
        </p:spPr>
        <p:txBody>
          <a:bodyPr>
            <a:normAutofit/>
          </a:bodyPr>
          <a:lstStyle/>
          <a:p>
            <a:r>
              <a:rPr lang="ko-KR" altLang="en-US" sz="7200" b="1" dirty="0"/>
              <a:t>웹</a:t>
            </a:r>
            <a:r>
              <a:rPr lang="en-US" altLang="ko-KR" sz="7200" b="1" dirty="0"/>
              <a:t>_</a:t>
            </a:r>
            <a:r>
              <a:rPr lang="ko-KR" altLang="en-US" sz="7200" b="1" dirty="0"/>
              <a:t>제품소개</a:t>
            </a:r>
          </a:p>
        </p:txBody>
      </p:sp>
    </p:spTree>
    <p:extLst>
      <p:ext uri="{BB962C8B-B14F-4D97-AF65-F5344CB8AC3E}">
        <p14:creationId xmlns:p14="http://schemas.microsoft.com/office/powerpoint/2010/main" val="15994248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BCECC35-D518-4165-8EBB-197CBE9DE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제품소개</a:t>
            </a:r>
            <a:r>
              <a:rPr lang="en-US" altLang="ko-KR" dirty="0"/>
              <a:t> </a:t>
            </a:r>
            <a:r>
              <a:rPr lang="ko-KR" altLang="en-US" dirty="0"/>
              <a:t>상단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FAFA3E1-7D01-41D8-86EE-43BF7E70B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669" y="1690688"/>
            <a:ext cx="8677275" cy="428625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97D43A85-C3C2-49D8-864A-0AC92A07AEFB}"/>
              </a:ext>
            </a:extLst>
          </p:cNvPr>
          <p:cNvSpPr/>
          <p:nvPr/>
        </p:nvSpPr>
        <p:spPr>
          <a:xfrm>
            <a:off x="7567246" y="4263056"/>
            <a:ext cx="4472353" cy="75490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>
                <a:solidFill>
                  <a:schemeClr val="tx1"/>
                </a:solidFill>
              </a:rPr>
              <a:t>업로드 시킬 영상 제공 해드리겠습니다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1889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79278E-BEA1-4A6C-8977-F7865BD7D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7677" y="1055932"/>
            <a:ext cx="10515600" cy="4746136"/>
          </a:xfrm>
        </p:spPr>
        <p:txBody>
          <a:bodyPr>
            <a:normAutofit/>
          </a:bodyPr>
          <a:lstStyle/>
          <a:p>
            <a:r>
              <a:rPr lang="ko-KR" altLang="en-US" sz="13800" b="1" dirty="0"/>
              <a:t>웹</a:t>
            </a:r>
            <a:r>
              <a:rPr lang="en-US" altLang="ko-KR" sz="13800" b="1" dirty="0"/>
              <a:t>_</a:t>
            </a:r>
            <a:r>
              <a:rPr lang="ko-KR" altLang="en-US" sz="13800" b="1" dirty="0"/>
              <a:t>메인</a:t>
            </a:r>
          </a:p>
        </p:txBody>
      </p:sp>
    </p:spTree>
    <p:extLst>
      <p:ext uri="{BB962C8B-B14F-4D97-AF65-F5344CB8AC3E}">
        <p14:creationId xmlns:p14="http://schemas.microsoft.com/office/powerpoint/2010/main" val="22468810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BCECC35-D518-4165-8EBB-197CBE9DE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웹</a:t>
            </a:r>
            <a:r>
              <a:rPr lang="en-US" altLang="ko-KR" dirty="0"/>
              <a:t>_</a:t>
            </a:r>
            <a:r>
              <a:rPr lang="ko-KR" altLang="en-US" dirty="0"/>
              <a:t>제품소개</a:t>
            </a:r>
            <a:r>
              <a:rPr lang="en-US" altLang="ko-KR" dirty="0"/>
              <a:t> - 1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5D68157-89C9-4EAE-AB00-06D08C220A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52" r="12355" b="16871"/>
          <a:stretch/>
        </p:blipFill>
        <p:spPr>
          <a:xfrm>
            <a:off x="375140" y="1481483"/>
            <a:ext cx="6600092" cy="4878518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309CDBC1-C9ED-4DEE-A27F-B790E8B84522}"/>
              </a:ext>
            </a:extLst>
          </p:cNvPr>
          <p:cNvSpPr/>
          <p:nvPr/>
        </p:nvSpPr>
        <p:spPr>
          <a:xfrm>
            <a:off x="7168662" y="1969477"/>
            <a:ext cx="4472353" cy="407702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>
                <a:solidFill>
                  <a:schemeClr val="tx1"/>
                </a:solidFill>
              </a:rPr>
              <a:t>업로드 시킬 영상 제공 해드리겠습니다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</a:p>
          <a:p>
            <a:r>
              <a:rPr lang="ko-KR" altLang="en-US" dirty="0">
                <a:solidFill>
                  <a:schemeClr val="tx1"/>
                </a:solidFill>
              </a:rPr>
              <a:t>영상 정지화면에 커서 올리면 플레이 되는 방식으로 부탁드립니다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</a:p>
          <a:p>
            <a:endParaRPr lang="en-US" altLang="ko-KR" dirty="0">
              <a:solidFill>
                <a:schemeClr val="tx1"/>
              </a:solidFill>
            </a:endParaRPr>
          </a:p>
          <a:p>
            <a:r>
              <a:rPr lang="ko-KR" altLang="en-US" dirty="0">
                <a:solidFill>
                  <a:schemeClr val="tx1"/>
                </a:solidFill>
              </a:rPr>
              <a:t>좌측은 스크롤 내리면 제품구간에 따라</a:t>
            </a:r>
            <a:endParaRPr lang="en-US" altLang="ko-KR" dirty="0">
              <a:solidFill>
                <a:schemeClr val="tx1"/>
              </a:solidFill>
            </a:endParaRPr>
          </a:p>
          <a:p>
            <a:r>
              <a:rPr lang="ko-KR" altLang="en-US" dirty="0">
                <a:solidFill>
                  <a:schemeClr val="tx1"/>
                </a:solidFill>
              </a:rPr>
              <a:t>색이 진하게 들어오게 부탁드립니다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</a:p>
          <a:p>
            <a:endParaRPr lang="en-US" altLang="ko-KR" dirty="0">
              <a:solidFill>
                <a:schemeClr val="tx1"/>
              </a:solidFill>
            </a:endParaRPr>
          </a:p>
          <a:p>
            <a:r>
              <a:rPr lang="ko-KR" altLang="en-US" dirty="0">
                <a:solidFill>
                  <a:schemeClr val="tx1"/>
                </a:solidFill>
              </a:rPr>
              <a:t>맨 아래 부분</a:t>
            </a:r>
            <a:endParaRPr lang="en-US" altLang="ko-KR" dirty="0">
              <a:solidFill>
                <a:schemeClr val="tx1"/>
              </a:solidFill>
            </a:endParaRPr>
          </a:p>
          <a:p>
            <a:r>
              <a:rPr lang="ko-KR" altLang="en-US" dirty="0">
                <a:solidFill>
                  <a:schemeClr val="tx1"/>
                </a:solidFill>
              </a:rPr>
              <a:t>로고 이미지와 설명은 따로 드리겠습니다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</a:p>
          <a:p>
            <a:endParaRPr lang="en-US" altLang="ko-KR" dirty="0">
              <a:solidFill>
                <a:schemeClr val="tx1"/>
              </a:solidFill>
            </a:endParaRPr>
          </a:p>
          <a:p>
            <a:r>
              <a:rPr lang="ko-KR" altLang="en-US" dirty="0">
                <a:solidFill>
                  <a:schemeClr val="tx1"/>
                </a:solidFill>
              </a:rPr>
              <a:t>우측하단 홈페이지 연결링크도 따로</a:t>
            </a:r>
            <a:endParaRPr lang="en-US" altLang="ko-KR" dirty="0">
              <a:solidFill>
                <a:schemeClr val="tx1"/>
              </a:solidFill>
            </a:endParaRPr>
          </a:p>
          <a:p>
            <a:r>
              <a:rPr lang="ko-KR" altLang="en-US" dirty="0">
                <a:solidFill>
                  <a:schemeClr val="tx1"/>
                </a:solidFill>
              </a:rPr>
              <a:t>전달 드리겠습니다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47258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BCECC35-D518-4165-8EBB-197CBE9DE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웹</a:t>
            </a:r>
            <a:r>
              <a:rPr lang="en-US" altLang="ko-KR" dirty="0"/>
              <a:t>_</a:t>
            </a:r>
            <a:r>
              <a:rPr lang="ko-KR" altLang="en-US" dirty="0"/>
              <a:t>제품소개</a:t>
            </a:r>
            <a:r>
              <a:rPr lang="en-US" altLang="ko-KR" dirty="0"/>
              <a:t> - 2</a:t>
            </a:r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309CDBC1-C9ED-4DEE-A27F-B790E8B84522}"/>
              </a:ext>
            </a:extLst>
          </p:cNvPr>
          <p:cNvSpPr/>
          <p:nvPr/>
        </p:nvSpPr>
        <p:spPr>
          <a:xfrm>
            <a:off x="7250724" y="2086708"/>
            <a:ext cx="4472353" cy="407702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>
                <a:solidFill>
                  <a:schemeClr val="tx1"/>
                </a:solidFill>
              </a:rPr>
              <a:t>업로드 시킬 영상 제공 해드리겠습니다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</a:p>
          <a:p>
            <a:r>
              <a:rPr lang="ko-KR" altLang="en-US" dirty="0">
                <a:solidFill>
                  <a:schemeClr val="tx1"/>
                </a:solidFill>
              </a:rPr>
              <a:t>영상 정지화면에 커서 올리면 플레이 되는 방식으로 부탁드립니다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</a:p>
          <a:p>
            <a:endParaRPr lang="en-US" altLang="ko-KR" dirty="0">
              <a:solidFill>
                <a:schemeClr val="tx1"/>
              </a:solidFill>
            </a:endParaRPr>
          </a:p>
          <a:p>
            <a:r>
              <a:rPr lang="ko-KR" altLang="en-US" dirty="0">
                <a:solidFill>
                  <a:schemeClr val="tx1"/>
                </a:solidFill>
              </a:rPr>
              <a:t>좌측은 스크롤 내리면 제품구간에 따라</a:t>
            </a:r>
            <a:endParaRPr lang="en-US" altLang="ko-KR" dirty="0">
              <a:solidFill>
                <a:schemeClr val="tx1"/>
              </a:solidFill>
            </a:endParaRPr>
          </a:p>
          <a:p>
            <a:r>
              <a:rPr lang="ko-KR" altLang="en-US" dirty="0">
                <a:solidFill>
                  <a:schemeClr val="tx1"/>
                </a:solidFill>
              </a:rPr>
              <a:t>색이 진하게 들어오게 부탁드립니다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</a:p>
          <a:p>
            <a:endParaRPr lang="en-US" altLang="ko-KR" dirty="0">
              <a:solidFill>
                <a:schemeClr val="tx1"/>
              </a:solidFill>
            </a:endParaRPr>
          </a:p>
          <a:p>
            <a:r>
              <a:rPr lang="ko-KR" altLang="en-US" dirty="0">
                <a:solidFill>
                  <a:schemeClr val="tx1"/>
                </a:solidFill>
              </a:rPr>
              <a:t>맨 아래 부분</a:t>
            </a:r>
            <a:endParaRPr lang="en-US" altLang="ko-KR" dirty="0">
              <a:solidFill>
                <a:schemeClr val="tx1"/>
              </a:solidFill>
            </a:endParaRPr>
          </a:p>
          <a:p>
            <a:r>
              <a:rPr lang="ko-KR" altLang="en-US" dirty="0">
                <a:solidFill>
                  <a:schemeClr val="tx1"/>
                </a:solidFill>
              </a:rPr>
              <a:t>로고 이미지와 설명은 따로 드리겠습니다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</a:p>
          <a:p>
            <a:endParaRPr lang="en-US" altLang="ko-KR" dirty="0">
              <a:solidFill>
                <a:schemeClr val="tx1"/>
              </a:solidFill>
            </a:endParaRPr>
          </a:p>
          <a:p>
            <a:r>
              <a:rPr lang="ko-KR" altLang="en-US" dirty="0" err="1">
                <a:solidFill>
                  <a:schemeClr val="tx1"/>
                </a:solidFill>
              </a:rPr>
              <a:t>클로바인</a:t>
            </a:r>
            <a:r>
              <a:rPr lang="ko-KR" altLang="en-US" dirty="0">
                <a:solidFill>
                  <a:schemeClr val="tx1"/>
                </a:solidFill>
              </a:rPr>
              <a:t> 외에는 홈페이지 링크가 없어</a:t>
            </a:r>
            <a:endParaRPr lang="en-US" altLang="ko-KR" dirty="0">
              <a:solidFill>
                <a:schemeClr val="tx1"/>
              </a:solidFill>
            </a:endParaRPr>
          </a:p>
          <a:p>
            <a:r>
              <a:rPr lang="ko-KR" altLang="en-US" dirty="0" err="1">
                <a:solidFill>
                  <a:schemeClr val="tx1"/>
                </a:solidFill>
              </a:rPr>
              <a:t>커밍순</a:t>
            </a:r>
            <a:r>
              <a:rPr lang="ko-KR" altLang="en-US" dirty="0">
                <a:solidFill>
                  <a:schemeClr val="tx1"/>
                </a:solidFill>
              </a:rPr>
              <a:t> 이미지로 대체합니다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17F69C6-6AB0-470E-9FCE-FC06931A8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57" y="1548179"/>
            <a:ext cx="6867005" cy="472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172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BCECC35-D518-4165-8EBB-197CBE9DE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웹</a:t>
            </a:r>
            <a:r>
              <a:rPr lang="en-US" altLang="ko-KR" dirty="0"/>
              <a:t>_</a:t>
            </a:r>
            <a:r>
              <a:rPr lang="ko-KR" altLang="en-US" dirty="0"/>
              <a:t>제품소개</a:t>
            </a:r>
            <a:r>
              <a:rPr lang="en-US" altLang="ko-KR" dirty="0"/>
              <a:t> - 3</a:t>
            </a:r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9AC7B3E0-2F6A-4EFF-9CE4-17765C07F59C}"/>
              </a:ext>
            </a:extLst>
          </p:cNvPr>
          <p:cNvSpPr/>
          <p:nvPr/>
        </p:nvSpPr>
        <p:spPr>
          <a:xfrm>
            <a:off x="7250724" y="2086708"/>
            <a:ext cx="4472353" cy="407702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>
                <a:solidFill>
                  <a:schemeClr val="tx1"/>
                </a:solidFill>
              </a:rPr>
              <a:t>업로드 시킬 영상 제공 해드리겠습니다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</a:p>
          <a:p>
            <a:r>
              <a:rPr lang="ko-KR" altLang="en-US" dirty="0">
                <a:solidFill>
                  <a:schemeClr val="tx1"/>
                </a:solidFill>
              </a:rPr>
              <a:t>영상 정지화면에 커서 올리면 플레이 되는 방식으로 부탁드립니다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</a:p>
          <a:p>
            <a:endParaRPr lang="en-US" altLang="ko-KR" dirty="0">
              <a:solidFill>
                <a:schemeClr val="tx1"/>
              </a:solidFill>
            </a:endParaRPr>
          </a:p>
          <a:p>
            <a:r>
              <a:rPr lang="ko-KR" altLang="en-US" dirty="0">
                <a:solidFill>
                  <a:schemeClr val="tx1"/>
                </a:solidFill>
              </a:rPr>
              <a:t>좌측은 스크롤 내리면 제품구간에 따라</a:t>
            </a:r>
            <a:endParaRPr lang="en-US" altLang="ko-KR" dirty="0">
              <a:solidFill>
                <a:schemeClr val="tx1"/>
              </a:solidFill>
            </a:endParaRPr>
          </a:p>
          <a:p>
            <a:r>
              <a:rPr lang="ko-KR" altLang="en-US" dirty="0">
                <a:solidFill>
                  <a:schemeClr val="tx1"/>
                </a:solidFill>
              </a:rPr>
              <a:t>색이 진하게 들어오게 부탁드립니다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</a:p>
          <a:p>
            <a:endParaRPr lang="en-US" altLang="ko-KR" dirty="0">
              <a:solidFill>
                <a:schemeClr val="tx1"/>
              </a:solidFill>
            </a:endParaRPr>
          </a:p>
          <a:p>
            <a:r>
              <a:rPr lang="ko-KR" altLang="en-US" dirty="0">
                <a:solidFill>
                  <a:schemeClr val="tx1"/>
                </a:solidFill>
              </a:rPr>
              <a:t>맨 아래 부분</a:t>
            </a:r>
            <a:endParaRPr lang="en-US" altLang="ko-KR" dirty="0">
              <a:solidFill>
                <a:schemeClr val="tx1"/>
              </a:solidFill>
            </a:endParaRPr>
          </a:p>
          <a:p>
            <a:r>
              <a:rPr lang="ko-KR" altLang="en-US" dirty="0">
                <a:solidFill>
                  <a:schemeClr val="tx1"/>
                </a:solidFill>
              </a:rPr>
              <a:t>로고 이미지와 설명은 따로 드리겠습니다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</a:p>
          <a:p>
            <a:endParaRPr lang="en-US" altLang="ko-KR" dirty="0">
              <a:solidFill>
                <a:schemeClr val="tx1"/>
              </a:solidFill>
            </a:endParaRPr>
          </a:p>
          <a:p>
            <a:r>
              <a:rPr lang="ko-KR" altLang="en-US" dirty="0" err="1">
                <a:solidFill>
                  <a:schemeClr val="tx1"/>
                </a:solidFill>
              </a:rPr>
              <a:t>클로바인</a:t>
            </a:r>
            <a:r>
              <a:rPr lang="ko-KR" altLang="en-US" dirty="0">
                <a:solidFill>
                  <a:schemeClr val="tx1"/>
                </a:solidFill>
              </a:rPr>
              <a:t> 외에는 홈페이지 링크가 없어</a:t>
            </a:r>
            <a:endParaRPr lang="en-US" altLang="ko-KR" dirty="0">
              <a:solidFill>
                <a:schemeClr val="tx1"/>
              </a:solidFill>
            </a:endParaRPr>
          </a:p>
          <a:p>
            <a:r>
              <a:rPr lang="ko-KR" altLang="en-US" dirty="0" err="1">
                <a:solidFill>
                  <a:schemeClr val="tx1"/>
                </a:solidFill>
              </a:rPr>
              <a:t>커밍순</a:t>
            </a:r>
            <a:r>
              <a:rPr lang="ko-KR" altLang="en-US" dirty="0">
                <a:solidFill>
                  <a:schemeClr val="tx1"/>
                </a:solidFill>
              </a:rPr>
              <a:t> 이미지로 대체합니다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9267960-32BA-4D11-A0AA-58906C76E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92" y="1888697"/>
            <a:ext cx="6804075" cy="447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0011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BCECC35-D518-4165-8EBB-197CBE9DE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웹</a:t>
            </a:r>
            <a:r>
              <a:rPr lang="en-US" altLang="ko-KR" dirty="0"/>
              <a:t>_</a:t>
            </a:r>
            <a:r>
              <a:rPr lang="ko-KR" altLang="en-US" dirty="0"/>
              <a:t>제품소개</a:t>
            </a:r>
            <a:r>
              <a:rPr lang="en-US" altLang="ko-KR" dirty="0"/>
              <a:t> - 4</a:t>
            </a:r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7D6FE146-D028-4FF2-A0F3-0C48039798D7}"/>
              </a:ext>
            </a:extLst>
          </p:cNvPr>
          <p:cNvSpPr/>
          <p:nvPr/>
        </p:nvSpPr>
        <p:spPr>
          <a:xfrm>
            <a:off x="7250724" y="2086708"/>
            <a:ext cx="4472353" cy="407702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>
                <a:solidFill>
                  <a:schemeClr val="tx1"/>
                </a:solidFill>
              </a:rPr>
              <a:t>업로드 시킬 영상 제공 해드리겠습니다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</a:p>
          <a:p>
            <a:r>
              <a:rPr lang="ko-KR" altLang="en-US" dirty="0">
                <a:solidFill>
                  <a:schemeClr val="tx1"/>
                </a:solidFill>
              </a:rPr>
              <a:t>영상 정지화면에 커서 올리면 플레이 되는 방식으로 부탁드립니다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</a:p>
          <a:p>
            <a:endParaRPr lang="en-US" altLang="ko-KR" dirty="0">
              <a:solidFill>
                <a:schemeClr val="tx1"/>
              </a:solidFill>
            </a:endParaRPr>
          </a:p>
          <a:p>
            <a:r>
              <a:rPr lang="ko-KR" altLang="en-US" dirty="0">
                <a:solidFill>
                  <a:schemeClr val="tx1"/>
                </a:solidFill>
              </a:rPr>
              <a:t>좌측은 스크롤 내리면 제품구간에 따라</a:t>
            </a:r>
            <a:endParaRPr lang="en-US" altLang="ko-KR" dirty="0">
              <a:solidFill>
                <a:schemeClr val="tx1"/>
              </a:solidFill>
            </a:endParaRPr>
          </a:p>
          <a:p>
            <a:r>
              <a:rPr lang="ko-KR" altLang="en-US" dirty="0">
                <a:solidFill>
                  <a:schemeClr val="tx1"/>
                </a:solidFill>
              </a:rPr>
              <a:t>색이 진하게 들어오게 부탁드립니다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</a:p>
          <a:p>
            <a:endParaRPr lang="en-US" altLang="ko-KR" dirty="0">
              <a:solidFill>
                <a:schemeClr val="tx1"/>
              </a:solidFill>
            </a:endParaRPr>
          </a:p>
          <a:p>
            <a:r>
              <a:rPr lang="ko-KR" altLang="en-US" dirty="0">
                <a:solidFill>
                  <a:schemeClr val="tx1"/>
                </a:solidFill>
              </a:rPr>
              <a:t>맨 아래 부분</a:t>
            </a:r>
            <a:endParaRPr lang="en-US" altLang="ko-KR" dirty="0">
              <a:solidFill>
                <a:schemeClr val="tx1"/>
              </a:solidFill>
            </a:endParaRPr>
          </a:p>
          <a:p>
            <a:r>
              <a:rPr lang="ko-KR" altLang="en-US" dirty="0">
                <a:solidFill>
                  <a:schemeClr val="tx1"/>
                </a:solidFill>
              </a:rPr>
              <a:t>로고 이미지와 설명은 따로 드리겠습니다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</a:p>
          <a:p>
            <a:endParaRPr lang="en-US" altLang="ko-KR" dirty="0">
              <a:solidFill>
                <a:schemeClr val="tx1"/>
              </a:solidFill>
            </a:endParaRPr>
          </a:p>
          <a:p>
            <a:r>
              <a:rPr lang="ko-KR" altLang="en-US" dirty="0" err="1">
                <a:solidFill>
                  <a:schemeClr val="tx1"/>
                </a:solidFill>
              </a:rPr>
              <a:t>클로바인</a:t>
            </a:r>
            <a:r>
              <a:rPr lang="ko-KR" altLang="en-US" dirty="0">
                <a:solidFill>
                  <a:schemeClr val="tx1"/>
                </a:solidFill>
              </a:rPr>
              <a:t> 외에는 홈페이지 링크가 없어</a:t>
            </a:r>
            <a:endParaRPr lang="en-US" altLang="ko-KR" dirty="0">
              <a:solidFill>
                <a:schemeClr val="tx1"/>
              </a:solidFill>
            </a:endParaRPr>
          </a:p>
          <a:p>
            <a:r>
              <a:rPr lang="ko-KR" altLang="en-US" dirty="0" err="1">
                <a:solidFill>
                  <a:schemeClr val="tx1"/>
                </a:solidFill>
              </a:rPr>
              <a:t>커밍순</a:t>
            </a:r>
            <a:r>
              <a:rPr lang="ko-KR" altLang="en-US" dirty="0">
                <a:solidFill>
                  <a:schemeClr val="tx1"/>
                </a:solidFill>
              </a:rPr>
              <a:t> 이미지로 대체합니다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C35F35C-6D1E-486C-B3EC-CEDE21059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92" y="1890825"/>
            <a:ext cx="6775938" cy="446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206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79278E-BEA1-4A6C-8977-F7865BD7D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354" y="1055932"/>
            <a:ext cx="10515600" cy="4746136"/>
          </a:xfrm>
        </p:spPr>
        <p:txBody>
          <a:bodyPr>
            <a:normAutofit/>
          </a:bodyPr>
          <a:lstStyle/>
          <a:p>
            <a:r>
              <a:rPr lang="ko-KR" altLang="en-US" sz="7200" b="1" dirty="0"/>
              <a:t>웹</a:t>
            </a:r>
            <a:r>
              <a:rPr lang="en-US" altLang="ko-KR" sz="7200" b="1" dirty="0"/>
              <a:t>_</a:t>
            </a:r>
            <a:r>
              <a:rPr lang="ko-KR" altLang="en-US" sz="7200" b="1" dirty="0"/>
              <a:t>파트너</a:t>
            </a:r>
          </a:p>
        </p:txBody>
      </p:sp>
    </p:spTree>
    <p:extLst>
      <p:ext uri="{BB962C8B-B14F-4D97-AF65-F5344CB8AC3E}">
        <p14:creationId xmlns:p14="http://schemas.microsoft.com/office/powerpoint/2010/main" val="23468111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7BA7E290-BB02-4D21-94C2-2730597642EB}"/>
              </a:ext>
            </a:extLst>
          </p:cNvPr>
          <p:cNvSpPr/>
          <p:nvPr/>
        </p:nvSpPr>
        <p:spPr>
          <a:xfrm>
            <a:off x="2476500" y="1390485"/>
            <a:ext cx="7238999" cy="407702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ko-KR" altLang="en-US" b="1" dirty="0">
                <a:solidFill>
                  <a:schemeClr val="tx1"/>
                </a:solidFill>
              </a:rPr>
              <a:t>디자인대로 제작 부탁드립니다</a:t>
            </a:r>
            <a:r>
              <a:rPr lang="en-US" altLang="ko-KR" b="1" dirty="0">
                <a:solidFill>
                  <a:schemeClr val="tx1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ko-KR" altLang="en-US" b="1" dirty="0">
                <a:solidFill>
                  <a:schemeClr val="tx1"/>
                </a:solidFill>
              </a:rPr>
              <a:t>지도에서 표시한 나라들이 튀도록 만들어 주시고</a:t>
            </a:r>
            <a:endParaRPr lang="en-US" altLang="ko-KR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ko-KR" altLang="en-US" b="1" dirty="0">
                <a:solidFill>
                  <a:schemeClr val="tx1"/>
                </a:solidFill>
              </a:rPr>
              <a:t>그 나라를 클릭하면</a:t>
            </a:r>
            <a:r>
              <a:rPr lang="en-US" altLang="ko-KR" b="1" dirty="0">
                <a:solidFill>
                  <a:schemeClr val="tx1"/>
                </a:solidFill>
              </a:rPr>
              <a:t>, </a:t>
            </a:r>
            <a:r>
              <a:rPr lang="ko-KR" altLang="en-US" b="1" dirty="0">
                <a:solidFill>
                  <a:schemeClr val="tx1"/>
                </a:solidFill>
              </a:rPr>
              <a:t>아래의 나라 구역으로 이동되도록 해주세요</a:t>
            </a:r>
            <a:r>
              <a:rPr lang="en-US" altLang="ko-KR" b="1" dirty="0">
                <a:solidFill>
                  <a:schemeClr val="tx1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ko-KR" altLang="en-US" b="1" dirty="0" err="1">
                <a:solidFill>
                  <a:schemeClr val="tx1"/>
                </a:solidFill>
              </a:rPr>
              <a:t>이미지랑</a:t>
            </a:r>
            <a:r>
              <a:rPr lang="ko-KR" altLang="en-US" b="1" dirty="0">
                <a:solidFill>
                  <a:schemeClr val="tx1"/>
                </a:solidFill>
              </a:rPr>
              <a:t> 기업을 저희가 수정하고 추가하는 작업이</a:t>
            </a:r>
            <a:endParaRPr lang="en-US" altLang="ko-KR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ko-KR" altLang="en-US" b="1" dirty="0">
                <a:solidFill>
                  <a:schemeClr val="tx1"/>
                </a:solidFill>
              </a:rPr>
              <a:t>가능하도록 설정 부탁드립니다</a:t>
            </a:r>
            <a:r>
              <a:rPr lang="en-US" altLang="ko-KR" b="1" dirty="0">
                <a:solidFill>
                  <a:schemeClr val="tx1"/>
                </a:solidFill>
              </a:rPr>
              <a:t>.</a:t>
            </a:r>
            <a:endParaRPr lang="ko-KR" altLang="en-US" b="1" dirty="0">
              <a:solidFill>
                <a:schemeClr val="tx1"/>
              </a:solidFill>
            </a:endParaRPr>
          </a:p>
          <a:p>
            <a:pPr algn="ctr"/>
            <a:endParaRPr lang="en-US" altLang="ko-K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8886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79278E-BEA1-4A6C-8977-F7865BD7D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5932"/>
            <a:ext cx="10515600" cy="4746136"/>
          </a:xfrm>
        </p:spPr>
        <p:txBody>
          <a:bodyPr>
            <a:normAutofit/>
          </a:bodyPr>
          <a:lstStyle/>
          <a:p>
            <a:pPr algn="ctr"/>
            <a:r>
              <a:rPr lang="ko-KR" altLang="en-US" sz="7200" b="1" dirty="0"/>
              <a:t>채용정보</a:t>
            </a:r>
            <a:br>
              <a:rPr lang="en-US" altLang="ko-KR" sz="7200" b="1" dirty="0"/>
            </a:br>
            <a:r>
              <a:rPr lang="ko-KR" altLang="en-US" sz="7200" b="1" dirty="0" err="1"/>
              <a:t>인재상</a:t>
            </a:r>
            <a:r>
              <a:rPr lang="ko-KR" altLang="en-US" sz="7200" b="1" dirty="0"/>
              <a:t> 및 채용안내</a:t>
            </a:r>
          </a:p>
        </p:txBody>
      </p:sp>
    </p:spTree>
    <p:extLst>
      <p:ext uri="{BB962C8B-B14F-4D97-AF65-F5344CB8AC3E}">
        <p14:creationId xmlns:p14="http://schemas.microsoft.com/office/powerpoint/2010/main" val="7582565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73E818C9-EE4E-441F-A9E4-D13BEC6940FE}"/>
              </a:ext>
            </a:extLst>
          </p:cNvPr>
          <p:cNvSpPr/>
          <p:nvPr/>
        </p:nvSpPr>
        <p:spPr>
          <a:xfrm>
            <a:off x="2476500" y="1390485"/>
            <a:ext cx="7238999" cy="407702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ko-KR" altLang="en-US" sz="2800" b="1" dirty="0">
                <a:solidFill>
                  <a:schemeClr val="tx1"/>
                </a:solidFill>
              </a:rPr>
              <a:t>디자인대로 제작 부탁드립니다</a:t>
            </a:r>
            <a:r>
              <a:rPr lang="en-US" altLang="ko-KR" sz="2800" b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45111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79278E-BEA1-4A6C-8977-F7865BD7D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5932"/>
            <a:ext cx="10515600" cy="4746136"/>
          </a:xfrm>
        </p:spPr>
        <p:txBody>
          <a:bodyPr>
            <a:normAutofit/>
          </a:bodyPr>
          <a:lstStyle/>
          <a:p>
            <a:pPr algn="ctr"/>
            <a:r>
              <a:rPr lang="ko-KR" altLang="en-US" sz="7200" b="1" dirty="0"/>
              <a:t>소식</a:t>
            </a:r>
            <a:br>
              <a:rPr lang="en-US" altLang="ko-KR" sz="7200" b="1" dirty="0"/>
            </a:br>
            <a:r>
              <a:rPr lang="ko-KR" altLang="en-US" sz="7200" b="1" dirty="0"/>
              <a:t>뉴스 및 행사</a:t>
            </a:r>
          </a:p>
        </p:txBody>
      </p:sp>
    </p:spTree>
    <p:extLst>
      <p:ext uri="{BB962C8B-B14F-4D97-AF65-F5344CB8AC3E}">
        <p14:creationId xmlns:p14="http://schemas.microsoft.com/office/powerpoint/2010/main" val="23380818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94CA5F08-ACA0-492D-9446-423E460D1642}"/>
              </a:ext>
            </a:extLst>
          </p:cNvPr>
          <p:cNvSpPr/>
          <p:nvPr/>
        </p:nvSpPr>
        <p:spPr>
          <a:xfrm>
            <a:off x="2476500" y="1512479"/>
            <a:ext cx="7238999" cy="407702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ko-KR" altLang="en-US" sz="2000" b="1" dirty="0">
                <a:solidFill>
                  <a:schemeClr val="tx1"/>
                </a:solidFill>
              </a:rPr>
              <a:t>사진형 게시판 형태로 제작 부탁드립니다</a:t>
            </a:r>
            <a:r>
              <a:rPr lang="en-US" altLang="ko-KR" sz="2000" b="1" dirty="0">
                <a:solidFill>
                  <a:schemeClr val="tx1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ko-KR" altLang="en-US" sz="2000" b="1" dirty="0">
                <a:solidFill>
                  <a:schemeClr val="tx1"/>
                </a:solidFill>
              </a:rPr>
              <a:t>저희가 직접 글을 올릴 수 있도록 설정 부탁드립니다</a:t>
            </a:r>
            <a:r>
              <a:rPr lang="en-US" altLang="ko-KR" sz="2000" b="1" dirty="0">
                <a:solidFill>
                  <a:schemeClr val="tx1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ko-KR" altLang="en-US" sz="2000" b="1" dirty="0">
                <a:solidFill>
                  <a:schemeClr val="tx1"/>
                </a:solidFill>
              </a:rPr>
              <a:t>제일 상단 부분에 가장 큰 소식은 가장 최신의 글이</a:t>
            </a:r>
            <a:endParaRPr lang="en-US" altLang="ko-KR" sz="20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ko-KR" altLang="en-US" sz="2000" b="1" dirty="0">
                <a:solidFill>
                  <a:schemeClr val="tx1"/>
                </a:solidFill>
              </a:rPr>
              <a:t>올라갈 수 있도록 부탁드립니다</a:t>
            </a:r>
            <a:r>
              <a:rPr lang="en-US" altLang="ko-KR" sz="2000" b="1" dirty="0">
                <a:solidFill>
                  <a:schemeClr val="tx1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ko-KR" altLang="en-US" sz="2000" b="1" dirty="0">
                <a:solidFill>
                  <a:schemeClr val="tx1"/>
                </a:solidFill>
              </a:rPr>
              <a:t>하단에 검색기능을 추가 해주세요</a:t>
            </a:r>
            <a:r>
              <a:rPr lang="en-US" altLang="ko-KR" sz="2000" b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674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3191C3E-C431-4F04-8517-3F94EA785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웹</a:t>
            </a:r>
            <a:r>
              <a:rPr lang="en-US" altLang="ko-KR" dirty="0"/>
              <a:t>_</a:t>
            </a:r>
            <a:r>
              <a:rPr lang="ko-KR" altLang="en-US" dirty="0"/>
              <a:t>메인</a:t>
            </a:r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5622B8B4-0140-4D9A-82FE-9CB2FB698598}"/>
              </a:ext>
            </a:extLst>
          </p:cNvPr>
          <p:cNvSpPr/>
          <p:nvPr/>
        </p:nvSpPr>
        <p:spPr>
          <a:xfrm>
            <a:off x="1172308" y="1467949"/>
            <a:ext cx="10011508" cy="11111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로고              </a:t>
            </a:r>
            <a:r>
              <a:rPr lang="ko-KR" altLang="en-US" b="1" dirty="0" err="1">
                <a:solidFill>
                  <a:schemeClr val="tx1"/>
                </a:solidFill>
              </a:rPr>
              <a:t>헤븐트리</a:t>
            </a:r>
            <a:r>
              <a:rPr lang="ko-KR" altLang="en-US" b="1" dirty="0">
                <a:solidFill>
                  <a:schemeClr val="tx1"/>
                </a:solidFill>
              </a:rPr>
              <a:t>  제품소개  파트너 채용정보 소식        언어 메뉴 문의하기 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803CC9A7-7ED3-4FDD-B496-2CC9434095E8}"/>
              </a:ext>
            </a:extLst>
          </p:cNvPr>
          <p:cNvSpPr/>
          <p:nvPr/>
        </p:nvSpPr>
        <p:spPr>
          <a:xfrm>
            <a:off x="1711569" y="5603631"/>
            <a:ext cx="8862646" cy="70338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279304D-7999-427F-B964-4FC22F0C0B7A}"/>
              </a:ext>
            </a:extLst>
          </p:cNvPr>
          <p:cNvSpPr/>
          <p:nvPr/>
        </p:nvSpPr>
        <p:spPr>
          <a:xfrm>
            <a:off x="1172308" y="3000680"/>
            <a:ext cx="10011508" cy="34921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(</a:t>
            </a:r>
            <a:r>
              <a:rPr lang="ko-KR" altLang="en-US" b="1" dirty="0">
                <a:solidFill>
                  <a:schemeClr val="tx1"/>
                </a:solidFill>
              </a:rPr>
              <a:t>이미지 제공</a:t>
            </a:r>
            <a:r>
              <a:rPr lang="en-US" altLang="ko-KR" b="1" dirty="0">
                <a:solidFill>
                  <a:schemeClr val="tx1"/>
                </a:solidFill>
              </a:rPr>
              <a:t>)</a:t>
            </a:r>
          </a:p>
          <a:p>
            <a:pPr algn="ctr"/>
            <a:endParaRPr lang="en-US" altLang="ko-KR" b="1" dirty="0">
              <a:solidFill>
                <a:schemeClr val="tx1"/>
              </a:solidFill>
            </a:endParaRPr>
          </a:p>
          <a:p>
            <a:r>
              <a:rPr lang="ko-KR" altLang="en-US" b="1" dirty="0">
                <a:solidFill>
                  <a:schemeClr val="tx1"/>
                </a:solidFill>
              </a:rPr>
              <a:t>대한민국의 미래를 책임지는</a:t>
            </a:r>
            <a:endParaRPr lang="en-US" altLang="ko-KR" b="1" dirty="0">
              <a:solidFill>
                <a:schemeClr val="tx1"/>
              </a:solidFill>
            </a:endParaRPr>
          </a:p>
          <a:p>
            <a:r>
              <a:rPr lang="ko-KR" altLang="en-US" b="1" dirty="0">
                <a:solidFill>
                  <a:schemeClr val="tx1"/>
                </a:solidFill>
              </a:rPr>
              <a:t>디지털 선두기업</a:t>
            </a:r>
            <a:r>
              <a:rPr lang="en-US" altLang="ko-KR" b="1" dirty="0">
                <a:solidFill>
                  <a:schemeClr val="tx1"/>
                </a:solidFill>
              </a:rPr>
              <a:t>, </a:t>
            </a:r>
            <a:r>
              <a:rPr lang="ko-KR" altLang="en-US" b="1" dirty="0" err="1">
                <a:solidFill>
                  <a:schemeClr val="tx1"/>
                </a:solidFill>
              </a:rPr>
              <a:t>헤븐트리입니다</a:t>
            </a:r>
            <a:r>
              <a:rPr lang="en-US" altLang="ko-KR" b="1" dirty="0">
                <a:solidFill>
                  <a:schemeClr val="tx1"/>
                </a:solidFill>
              </a:rPr>
              <a:t>.</a:t>
            </a:r>
          </a:p>
          <a:p>
            <a:endParaRPr lang="en-US" altLang="ko-KR" b="1" dirty="0">
              <a:solidFill>
                <a:schemeClr val="tx1"/>
              </a:solidFill>
            </a:endParaRPr>
          </a:p>
          <a:p>
            <a:r>
              <a:rPr lang="ko-KR" altLang="en-US" sz="1600" dirty="0" err="1">
                <a:solidFill>
                  <a:schemeClr val="tx1"/>
                </a:solidFill>
              </a:rPr>
              <a:t>헤븐트리는</a:t>
            </a:r>
            <a:r>
              <a:rPr lang="ko-KR" altLang="en-US" sz="1600" dirty="0">
                <a:solidFill>
                  <a:schemeClr val="tx1"/>
                </a:solidFill>
              </a:rPr>
              <a:t> 증명된 기술력으로</a:t>
            </a:r>
            <a:endParaRPr lang="en-US" altLang="ko-KR" sz="1600" dirty="0">
              <a:solidFill>
                <a:schemeClr val="tx1"/>
              </a:solidFill>
            </a:endParaRPr>
          </a:p>
          <a:p>
            <a:r>
              <a:rPr lang="ko-KR" altLang="en-US" sz="1600" dirty="0">
                <a:solidFill>
                  <a:schemeClr val="tx1"/>
                </a:solidFill>
              </a:rPr>
              <a:t>시대적 트렌드에 맞는 기업용 솔루션을 개발합니다</a:t>
            </a:r>
            <a:r>
              <a:rPr lang="en-US" altLang="ko-KR" sz="1600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en-US" altLang="ko-KR" b="1" dirty="0">
              <a:solidFill>
                <a:schemeClr val="tx1"/>
              </a:solidFill>
            </a:endParaRPr>
          </a:p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 </a:t>
            </a:r>
            <a:endParaRPr lang="en-US" altLang="ko-KR" b="1" dirty="0">
              <a:solidFill>
                <a:schemeClr val="tx1"/>
              </a:solidFill>
            </a:endParaRPr>
          </a:p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 </a:t>
            </a:r>
            <a:r>
              <a:rPr lang="en-US" altLang="ko-KR" b="1" dirty="0">
                <a:solidFill>
                  <a:schemeClr val="tx1"/>
                </a:solidFill>
              </a:rPr>
              <a:t>(</a:t>
            </a:r>
            <a:r>
              <a:rPr lang="ko-KR" altLang="en-US" b="1" dirty="0">
                <a:solidFill>
                  <a:schemeClr val="tx1"/>
                </a:solidFill>
              </a:rPr>
              <a:t>이미지 하단에 페이지 표시</a:t>
            </a:r>
            <a:r>
              <a:rPr lang="en-US" altLang="ko-KR" b="1" dirty="0">
                <a:solidFill>
                  <a:schemeClr val="tx1"/>
                </a:solidFill>
              </a:rPr>
              <a:t>, </a:t>
            </a:r>
            <a:r>
              <a:rPr lang="ko-KR" altLang="en-US" b="1" dirty="0">
                <a:solidFill>
                  <a:schemeClr val="tx1"/>
                </a:solidFill>
              </a:rPr>
              <a:t>시간이 지나면 자동으로 다음 페이지로 넘어가는 형식</a:t>
            </a:r>
            <a:r>
              <a:rPr lang="en-US" altLang="ko-KR" b="1" dirty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더불어 우측</a:t>
            </a:r>
            <a:r>
              <a:rPr lang="en-US" altLang="ko-KR" b="1" dirty="0">
                <a:solidFill>
                  <a:schemeClr val="tx1"/>
                </a:solidFill>
              </a:rPr>
              <a:t>or</a:t>
            </a:r>
            <a:r>
              <a:rPr lang="ko-KR" altLang="en-US" b="1" dirty="0">
                <a:solidFill>
                  <a:schemeClr val="tx1"/>
                </a:solidFill>
              </a:rPr>
              <a:t>좌측 부분의 버튼을 눌러 넘어갈 수도 있는 형식으로 부탁드립니다</a:t>
            </a:r>
            <a:r>
              <a:rPr lang="en-US" altLang="ko-KR" b="1" dirty="0">
                <a:solidFill>
                  <a:schemeClr val="tx1"/>
                </a:solidFill>
              </a:rPr>
              <a:t>.)</a:t>
            </a:r>
            <a:endParaRPr lang="ko-KR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8331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79278E-BEA1-4A6C-8977-F7865BD7D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5932"/>
            <a:ext cx="10515600" cy="4746136"/>
          </a:xfrm>
        </p:spPr>
        <p:txBody>
          <a:bodyPr>
            <a:normAutofit/>
          </a:bodyPr>
          <a:lstStyle/>
          <a:p>
            <a:pPr algn="ctr"/>
            <a:r>
              <a:rPr lang="ko-KR" altLang="en-US" sz="7200" b="1" dirty="0"/>
              <a:t>문의하기</a:t>
            </a:r>
          </a:p>
        </p:txBody>
      </p:sp>
    </p:spTree>
    <p:extLst>
      <p:ext uri="{BB962C8B-B14F-4D97-AF65-F5344CB8AC3E}">
        <p14:creationId xmlns:p14="http://schemas.microsoft.com/office/powerpoint/2010/main" val="3983581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89A82338-DA74-4C2E-971C-D38F4E9180C2}"/>
              </a:ext>
            </a:extLst>
          </p:cNvPr>
          <p:cNvSpPr/>
          <p:nvPr/>
        </p:nvSpPr>
        <p:spPr>
          <a:xfrm>
            <a:off x="2476500" y="1390485"/>
            <a:ext cx="7238999" cy="407702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ko-KR" altLang="en-US" sz="2800" b="1" dirty="0">
                <a:solidFill>
                  <a:schemeClr val="tx1"/>
                </a:solidFill>
              </a:rPr>
              <a:t>디자인대로 제작 부탁드립니다</a:t>
            </a:r>
            <a:r>
              <a:rPr lang="en-US" altLang="ko-KR" sz="2800" b="1" dirty="0">
                <a:solidFill>
                  <a:schemeClr val="tx1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ko-KR" altLang="en-US" sz="2800" b="1" dirty="0">
                <a:solidFill>
                  <a:schemeClr val="tx1"/>
                </a:solidFill>
              </a:rPr>
              <a:t>빨간 별표 표시 된 부분이 비워진 채로는</a:t>
            </a:r>
            <a:endParaRPr lang="en-US" altLang="ko-KR" sz="28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ko-KR" altLang="en-US" sz="2800" b="1" dirty="0">
                <a:solidFill>
                  <a:schemeClr val="tx1"/>
                </a:solidFill>
              </a:rPr>
              <a:t>진행이 안 되도록 설정해주세요</a:t>
            </a:r>
            <a:r>
              <a:rPr lang="en-US" altLang="ko-KR" sz="2800" b="1" dirty="0">
                <a:solidFill>
                  <a:schemeClr val="tx1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ko-KR" altLang="en-US" sz="2800" b="1" dirty="0">
                <a:solidFill>
                  <a:schemeClr val="tx1"/>
                </a:solidFill>
              </a:rPr>
              <a:t>또한 개인정보 수집에 동의하지 않으면</a:t>
            </a:r>
            <a:endParaRPr lang="en-US" altLang="ko-KR" sz="28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ko-KR" altLang="en-US" sz="2800" b="1" dirty="0">
                <a:solidFill>
                  <a:schemeClr val="tx1"/>
                </a:solidFill>
              </a:rPr>
              <a:t>진행이 안 </a:t>
            </a:r>
            <a:r>
              <a:rPr lang="ko-KR" altLang="en-US" sz="2800" b="1" dirty="0" err="1">
                <a:solidFill>
                  <a:schemeClr val="tx1"/>
                </a:solidFill>
              </a:rPr>
              <a:t>되도독</a:t>
            </a:r>
            <a:r>
              <a:rPr lang="ko-KR" altLang="en-US" sz="2800" b="1" dirty="0">
                <a:solidFill>
                  <a:schemeClr val="tx1"/>
                </a:solidFill>
              </a:rPr>
              <a:t> 설정해주세요</a:t>
            </a:r>
            <a:r>
              <a:rPr lang="en-US" altLang="ko-KR" sz="2800" b="1" dirty="0">
                <a:solidFill>
                  <a:schemeClr val="tx1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ko-KR" altLang="en-US" sz="2800" b="1" dirty="0">
                <a:solidFill>
                  <a:schemeClr val="tx1"/>
                </a:solidFill>
              </a:rPr>
              <a:t>문의하기 버튼을 누르면</a:t>
            </a:r>
            <a:endParaRPr lang="en-US" altLang="ko-KR" sz="28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altLang="ko-KR" sz="2800" b="1" dirty="0">
                <a:solidFill>
                  <a:schemeClr val="tx1"/>
                </a:solidFill>
                <a:hlinkClick r:id="rId2"/>
              </a:rPr>
              <a:t>support@heaventree.co.kr</a:t>
            </a:r>
            <a:endParaRPr lang="en-US" altLang="ko-KR" sz="28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ko-KR" altLang="en-US" sz="2800" b="1" dirty="0">
                <a:solidFill>
                  <a:schemeClr val="tx1"/>
                </a:solidFill>
              </a:rPr>
              <a:t>메일로 전송이 되도록 설정해주세요</a:t>
            </a:r>
            <a:r>
              <a:rPr lang="en-US" altLang="ko-KR" sz="2800" b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95338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B1A3B857-0024-4007-9350-E2B0E30C5DE3}"/>
              </a:ext>
            </a:extLst>
          </p:cNvPr>
          <p:cNvSpPr/>
          <p:nvPr/>
        </p:nvSpPr>
        <p:spPr>
          <a:xfrm>
            <a:off x="2476500" y="1390485"/>
            <a:ext cx="7238999" cy="407702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ko-KR" altLang="en-US" sz="2800" b="1" dirty="0">
                <a:solidFill>
                  <a:schemeClr val="tx1"/>
                </a:solidFill>
              </a:rPr>
              <a:t>정부지원</a:t>
            </a:r>
            <a:br>
              <a:rPr lang="en-US" altLang="ko-KR" sz="2800" b="1" dirty="0">
                <a:solidFill>
                  <a:schemeClr val="tx1"/>
                </a:solidFill>
              </a:rPr>
            </a:br>
            <a:r>
              <a:rPr lang="ko-KR" altLang="en-US" sz="2800" b="1" dirty="0">
                <a:solidFill>
                  <a:schemeClr val="tx1"/>
                </a:solidFill>
              </a:rPr>
              <a:t>지원소개</a:t>
            </a:r>
            <a:br>
              <a:rPr lang="en-US" altLang="ko-KR" sz="2800" b="1" dirty="0">
                <a:solidFill>
                  <a:schemeClr val="tx1"/>
                </a:solidFill>
              </a:rPr>
            </a:br>
            <a:r>
              <a:rPr lang="ko-KR" altLang="en-US" sz="2800" b="1" dirty="0">
                <a:solidFill>
                  <a:schemeClr val="tx1"/>
                </a:solidFill>
              </a:rPr>
              <a:t>페이지는 제외하고</a:t>
            </a:r>
            <a:br>
              <a:rPr lang="en-US" altLang="ko-KR" sz="2800" b="1" dirty="0">
                <a:solidFill>
                  <a:schemeClr val="tx1"/>
                </a:solidFill>
              </a:rPr>
            </a:br>
            <a:r>
              <a:rPr lang="ko-KR" altLang="en-US" sz="2800" b="1" dirty="0">
                <a:solidFill>
                  <a:schemeClr val="tx1"/>
                </a:solidFill>
              </a:rPr>
              <a:t>작업 해주세요</a:t>
            </a:r>
            <a:r>
              <a:rPr lang="en-US" altLang="ko-KR" sz="2800" b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3416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3191C3E-C431-4F04-8517-3F94EA785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웹</a:t>
            </a:r>
            <a:r>
              <a:rPr lang="en-US" altLang="ko-KR" dirty="0"/>
              <a:t>_</a:t>
            </a:r>
            <a:r>
              <a:rPr lang="ko-KR" altLang="en-US" dirty="0"/>
              <a:t>메인</a:t>
            </a:r>
            <a:r>
              <a:rPr lang="en-US" altLang="ko-KR" dirty="0"/>
              <a:t>1 - 1</a:t>
            </a:r>
            <a:endParaRPr lang="ko-KR" alt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5622B8B4-0140-4D9A-82FE-9CB2FB698598}"/>
              </a:ext>
            </a:extLst>
          </p:cNvPr>
          <p:cNvSpPr/>
          <p:nvPr/>
        </p:nvSpPr>
        <p:spPr>
          <a:xfrm>
            <a:off x="1172308" y="1467949"/>
            <a:ext cx="10011508" cy="11111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로고              </a:t>
            </a:r>
            <a:r>
              <a:rPr lang="ko-KR" altLang="en-US" b="1" dirty="0" err="1">
                <a:solidFill>
                  <a:schemeClr val="tx1"/>
                </a:solidFill>
              </a:rPr>
              <a:t>헤븐트리</a:t>
            </a:r>
            <a:r>
              <a:rPr lang="ko-KR" altLang="en-US" b="1" dirty="0">
                <a:solidFill>
                  <a:schemeClr val="tx1"/>
                </a:solidFill>
              </a:rPr>
              <a:t>  제품소개  파트너 채용정보 소식        언어 메뉴 문의하기 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FC2D1A6-5A01-4D27-ACCD-E2515D0E8881}"/>
              </a:ext>
            </a:extLst>
          </p:cNvPr>
          <p:cNvSpPr/>
          <p:nvPr/>
        </p:nvSpPr>
        <p:spPr>
          <a:xfrm>
            <a:off x="1746739" y="5474676"/>
            <a:ext cx="8862646" cy="70338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279304D-7999-427F-B964-4FC22F0C0B7A}"/>
              </a:ext>
            </a:extLst>
          </p:cNvPr>
          <p:cNvSpPr/>
          <p:nvPr/>
        </p:nvSpPr>
        <p:spPr>
          <a:xfrm>
            <a:off x="1172308" y="3000680"/>
            <a:ext cx="10011508" cy="34921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(</a:t>
            </a:r>
            <a:r>
              <a:rPr lang="ko-KR" altLang="en-US" b="1" dirty="0">
                <a:solidFill>
                  <a:schemeClr val="tx1"/>
                </a:solidFill>
              </a:rPr>
              <a:t>이미지 제공</a:t>
            </a:r>
            <a:r>
              <a:rPr lang="en-US" altLang="ko-KR" b="1" dirty="0">
                <a:solidFill>
                  <a:schemeClr val="tx1"/>
                </a:solidFill>
              </a:rPr>
              <a:t>)</a:t>
            </a:r>
          </a:p>
          <a:p>
            <a:pPr algn="ctr"/>
            <a:endParaRPr lang="en-US" altLang="ko-KR" b="1" dirty="0">
              <a:solidFill>
                <a:schemeClr val="tx1"/>
              </a:solidFill>
            </a:endParaRPr>
          </a:p>
          <a:p>
            <a:r>
              <a:rPr lang="ko-KR" altLang="en-US" b="1" dirty="0" err="1">
                <a:solidFill>
                  <a:schemeClr val="tx1"/>
                </a:solidFill>
              </a:rPr>
              <a:t>헤븐트리의</a:t>
            </a:r>
            <a:r>
              <a:rPr lang="ko-KR" altLang="en-US" b="1" dirty="0">
                <a:solidFill>
                  <a:schemeClr val="tx1"/>
                </a:solidFill>
              </a:rPr>
              <a:t> 뛰어난 기술력은</a:t>
            </a:r>
            <a:endParaRPr lang="en-US" altLang="ko-KR" b="1" dirty="0">
              <a:solidFill>
                <a:schemeClr val="tx1"/>
              </a:solidFill>
            </a:endParaRPr>
          </a:p>
          <a:p>
            <a:r>
              <a:rPr lang="ko-KR" altLang="en-US" b="1" dirty="0">
                <a:solidFill>
                  <a:schemeClr val="tx1"/>
                </a:solidFill>
              </a:rPr>
              <a:t>국가 산업의 발전을 이끌어 갑니다</a:t>
            </a:r>
            <a:r>
              <a:rPr lang="en-US" altLang="ko-KR" b="1" dirty="0">
                <a:solidFill>
                  <a:schemeClr val="tx1"/>
                </a:solidFill>
              </a:rPr>
              <a:t>.</a:t>
            </a:r>
          </a:p>
          <a:p>
            <a:endParaRPr lang="en-US" altLang="ko-KR" b="1" dirty="0">
              <a:solidFill>
                <a:schemeClr val="tx1"/>
              </a:solidFill>
            </a:endParaRPr>
          </a:p>
          <a:p>
            <a:r>
              <a:rPr lang="ko-KR" altLang="en-US" sz="1600" dirty="0" err="1">
                <a:solidFill>
                  <a:schemeClr val="tx1"/>
                </a:solidFill>
              </a:rPr>
              <a:t>헤븐트리는</a:t>
            </a:r>
            <a:r>
              <a:rPr lang="ko-KR" altLang="en-US" sz="1600" dirty="0">
                <a:solidFill>
                  <a:schemeClr val="tx1"/>
                </a:solidFill>
              </a:rPr>
              <a:t> 국가의 전폭적인 지원으로</a:t>
            </a:r>
            <a:endParaRPr lang="en-US" altLang="ko-KR" sz="1600" dirty="0">
              <a:solidFill>
                <a:schemeClr val="tx1"/>
              </a:solidFill>
            </a:endParaRPr>
          </a:p>
          <a:p>
            <a:r>
              <a:rPr lang="ko-KR" altLang="en-US" sz="1600" dirty="0">
                <a:solidFill>
                  <a:schemeClr val="tx1"/>
                </a:solidFill>
              </a:rPr>
              <a:t>초지능과 초연결의 </a:t>
            </a:r>
            <a:r>
              <a:rPr lang="en-US" altLang="ko-KR" sz="1600" dirty="0">
                <a:solidFill>
                  <a:schemeClr val="tx1"/>
                </a:solidFill>
              </a:rPr>
              <a:t>4</a:t>
            </a:r>
            <a:r>
              <a:rPr lang="ko-KR" altLang="en-US" sz="1600" dirty="0">
                <a:solidFill>
                  <a:schemeClr val="tx1"/>
                </a:solidFill>
              </a:rPr>
              <a:t>차 산업혁명에 앞장서 준비합니다</a:t>
            </a:r>
            <a:r>
              <a:rPr lang="en-US" altLang="ko-KR" sz="1600" dirty="0">
                <a:solidFill>
                  <a:schemeClr val="tx1"/>
                </a:solidFill>
              </a:rPr>
              <a:t>.</a:t>
            </a:r>
          </a:p>
          <a:p>
            <a:endParaRPr lang="en-US" altLang="ko-KR" b="1" dirty="0">
              <a:solidFill>
                <a:schemeClr val="tx1"/>
              </a:solidFill>
            </a:endParaRPr>
          </a:p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  </a:t>
            </a:r>
            <a:r>
              <a:rPr lang="en-US" altLang="ko-KR" b="1" dirty="0">
                <a:solidFill>
                  <a:schemeClr val="tx1"/>
                </a:solidFill>
              </a:rPr>
              <a:t>(</a:t>
            </a:r>
            <a:r>
              <a:rPr lang="ko-KR" altLang="en-US" b="1" dirty="0">
                <a:solidFill>
                  <a:schemeClr val="tx1"/>
                </a:solidFill>
              </a:rPr>
              <a:t>이미지 하단에 페이지 표시</a:t>
            </a:r>
            <a:r>
              <a:rPr lang="en-US" altLang="ko-KR" b="1" dirty="0">
                <a:solidFill>
                  <a:schemeClr val="tx1"/>
                </a:solidFill>
              </a:rPr>
              <a:t>, </a:t>
            </a:r>
            <a:r>
              <a:rPr lang="ko-KR" altLang="en-US" b="1" dirty="0">
                <a:solidFill>
                  <a:schemeClr val="tx1"/>
                </a:solidFill>
              </a:rPr>
              <a:t>시간이 지나면 자동으로 다음 페이지로 넘어가는 형식</a:t>
            </a:r>
            <a:r>
              <a:rPr lang="en-US" altLang="ko-KR" b="1" dirty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더불어 우측</a:t>
            </a:r>
            <a:r>
              <a:rPr lang="en-US" altLang="ko-KR" b="1" dirty="0">
                <a:solidFill>
                  <a:schemeClr val="tx1"/>
                </a:solidFill>
              </a:rPr>
              <a:t>or</a:t>
            </a:r>
            <a:r>
              <a:rPr lang="ko-KR" altLang="en-US" b="1" dirty="0">
                <a:solidFill>
                  <a:schemeClr val="tx1"/>
                </a:solidFill>
              </a:rPr>
              <a:t>좌측 부분의 버튼을 눌러 넘어갈 수도 있는 형식으로 부탁드립니다</a:t>
            </a:r>
            <a:r>
              <a:rPr lang="en-US" altLang="ko-KR" b="1" dirty="0">
                <a:solidFill>
                  <a:schemeClr val="tx1"/>
                </a:solidFill>
              </a:rPr>
              <a:t>.)</a:t>
            </a:r>
            <a:endParaRPr lang="ko-KR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504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3191C3E-C431-4F04-8517-3F94EA785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웹</a:t>
            </a:r>
            <a:r>
              <a:rPr lang="en-US" altLang="ko-KR" dirty="0"/>
              <a:t>_</a:t>
            </a:r>
            <a:r>
              <a:rPr lang="ko-KR" altLang="en-US" dirty="0"/>
              <a:t>메인</a:t>
            </a:r>
            <a:r>
              <a:rPr lang="en-US" altLang="ko-KR" dirty="0"/>
              <a:t>1 - 2</a:t>
            </a:r>
            <a:endParaRPr lang="ko-KR" alt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5622B8B4-0140-4D9A-82FE-9CB2FB698598}"/>
              </a:ext>
            </a:extLst>
          </p:cNvPr>
          <p:cNvSpPr/>
          <p:nvPr/>
        </p:nvSpPr>
        <p:spPr>
          <a:xfrm>
            <a:off x="1172308" y="1467949"/>
            <a:ext cx="10011508" cy="11111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로고              </a:t>
            </a:r>
            <a:r>
              <a:rPr lang="ko-KR" altLang="en-US" b="1" dirty="0" err="1">
                <a:solidFill>
                  <a:schemeClr val="tx1"/>
                </a:solidFill>
              </a:rPr>
              <a:t>헤븐트리</a:t>
            </a:r>
            <a:r>
              <a:rPr lang="ko-KR" altLang="en-US" b="1" dirty="0">
                <a:solidFill>
                  <a:schemeClr val="tx1"/>
                </a:solidFill>
              </a:rPr>
              <a:t>  제품소개  파트너 채용정보 소식        언어 메뉴 문의하기 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4CC4FA27-96C4-4A3B-8975-8D85FC2C3683}"/>
              </a:ext>
            </a:extLst>
          </p:cNvPr>
          <p:cNvSpPr/>
          <p:nvPr/>
        </p:nvSpPr>
        <p:spPr>
          <a:xfrm>
            <a:off x="1746739" y="5474677"/>
            <a:ext cx="8862646" cy="70338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279304D-7999-427F-B964-4FC22F0C0B7A}"/>
              </a:ext>
            </a:extLst>
          </p:cNvPr>
          <p:cNvSpPr/>
          <p:nvPr/>
        </p:nvSpPr>
        <p:spPr>
          <a:xfrm>
            <a:off x="1172308" y="3000680"/>
            <a:ext cx="10011508" cy="34921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(</a:t>
            </a:r>
            <a:r>
              <a:rPr lang="ko-KR" altLang="en-US" b="1" dirty="0">
                <a:solidFill>
                  <a:schemeClr val="tx1"/>
                </a:solidFill>
              </a:rPr>
              <a:t>이미지 제공</a:t>
            </a:r>
            <a:r>
              <a:rPr lang="en-US" altLang="ko-KR" b="1" dirty="0">
                <a:solidFill>
                  <a:schemeClr val="tx1"/>
                </a:solidFill>
              </a:rPr>
              <a:t>)</a:t>
            </a:r>
          </a:p>
          <a:p>
            <a:pPr algn="ctr"/>
            <a:endParaRPr lang="en-US" altLang="ko-KR" b="1" dirty="0">
              <a:solidFill>
                <a:schemeClr val="tx1"/>
              </a:solidFill>
            </a:endParaRPr>
          </a:p>
          <a:p>
            <a:r>
              <a:rPr lang="ko-KR" altLang="en-US" b="1" dirty="0">
                <a:solidFill>
                  <a:schemeClr val="tx1"/>
                </a:solidFill>
              </a:rPr>
              <a:t>급속도로 성장하는 지식산업의 파도 속에서</a:t>
            </a:r>
            <a:endParaRPr lang="en-US" altLang="ko-KR" b="1" dirty="0">
              <a:solidFill>
                <a:schemeClr val="tx1"/>
              </a:solidFill>
            </a:endParaRPr>
          </a:p>
          <a:p>
            <a:r>
              <a:rPr lang="ko-KR" altLang="en-US" b="1" dirty="0">
                <a:solidFill>
                  <a:schemeClr val="tx1"/>
                </a:solidFill>
              </a:rPr>
              <a:t>더 나은 디지털 미래를 고민합니다</a:t>
            </a:r>
            <a:r>
              <a:rPr lang="en-US" altLang="ko-KR" b="1" dirty="0">
                <a:solidFill>
                  <a:schemeClr val="tx1"/>
                </a:solidFill>
              </a:rPr>
              <a:t>.</a:t>
            </a:r>
          </a:p>
          <a:p>
            <a:endParaRPr lang="en-US" altLang="ko-KR" b="1" dirty="0">
              <a:solidFill>
                <a:schemeClr val="tx1"/>
              </a:solidFill>
            </a:endParaRPr>
          </a:p>
          <a:p>
            <a:r>
              <a:rPr lang="ko-KR" altLang="en-US" sz="1600" dirty="0">
                <a:solidFill>
                  <a:schemeClr val="tx1"/>
                </a:solidFill>
              </a:rPr>
              <a:t>기업들이 더욱 스마트한 환경에서 근무할 수 있도록</a:t>
            </a:r>
            <a:endParaRPr lang="en-US" altLang="ko-KR" sz="1600" dirty="0">
              <a:solidFill>
                <a:schemeClr val="tx1"/>
              </a:solidFill>
            </a:endParaRPr>
          </a:p>
          <a:p>
            <a:r>
              <a:rPr lang="ko-KR" altLang="en-US" sz="1600" dirty="0">
                <a:solidFill>
                  <a:schemeClr val="tx1"/>
                </a:solidFill>
              </a:rPr>
              <a:t>시대가 필요로 하는 솔루션을 개발하겠습니다</a:t>
            </a:r>
            <a:r>
              <a:rPr lang="en-US" altLang="ko-KR" sz="1600" dirty="0">
                <a:solidFill>
                  <a:schemeClr val="tx1"/>
                </a:solidFill>
              </a:rPr>
              <a:t>.</a:t>
            </a:r>
          </a:p>
          <a:p>
            <a:endParaRPr lang="en-US" altLang="ko-KR" b="1" dirty="0">
              <a:solidFill>
                <a:schemeClr val="tx1"/>
              </a:solidFill>
            </a:endParaRPr>
          </a:p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  </a:t>
            </a:r>
            <a:r>
              <a:rPr lang="en-US" altLang="ko-KR" b="1" dirty="0">
                <a:solidFill>
                  <a:schemeClr val="tx1"/>
                </a:solidFill>
              </a:rPr>
              <a:t>(</a:t>
            </a:r>
            <a:r>
              <a:rPr lang="ko-KR" altLang="en-US" b="1" dirty="0">
                <a:solidFill>
                  <a:schemeClr val="tx1"/>
                </a:solidFill>
              </a:rPr>
              <a:t>이미지 하단에 페이지 표시</a:t>
            </a:r>
            <a:r>
              <a:rPr lang="en-US" altLang="ko-KR" b="1" dirty="0">
                <a:solidFill>
                  <a:schemeClr val="tx1"/>
                </a:solidFill>
              </a:rPr>
              <a:t>, </a:t>
            </a:r>
            <a:r>
              <a:rPr lang="ko-KR" altLang="en-US" b="1" dirty="0">
                <a:solidFill>
                  <a:schemeClr val="tx1"/>
                </a:solidFill>
              </a:rPr>
              <a:t>시간이 지나면 자동으로 다음 페이지로 넘어가는 형식</a:t>
            </a:r>
            <a:r>
              <a:rPr lang="en-US" altLang="ko-KR" b="1" dirty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더불어 우측</a:t>
            </a:r>
            <a:r>
              <a:rPr lang="en-US" altLang="ko-KR" b="1" dirty="0">
                <a:solidFill>
                  <a:schemeClr val="tx1"/>
                </a:solidFill>
              </a:rPr>
              <a:t>or</a:t>
            </a:r>
            <a:r>
              <a:rPr lang="ko-KR" altLang="en-US" b="1" dirty="0">
                <a:solidFill>
                  <a:schemeClr val="tx1"/>
                </a:solidFill>
              </a:rPr>
              <a:t>좌측 부분의 버튼을 눌러 넘어갈 수도 있는 형식으로 부탁드립니다</a:t>
            </a:r>
            <a:r>
              <a:rPr lang="en-US" altLang="ko-KR" b="1" dirty="0">
                <a:solidFill>
                  <a:schemeClr val="tx1"/>
                </a:solidFill>
              </a:rPr>
              <a:t>.)</a:t>
            </a:r>
            <a:endParaRPr lang="ko-KR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846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3191C3E-C431-4F04-8517-3F94EA785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웹</a:t>
            </a:r>
            <a:r>
              <a:rPr lang="en-US" altLang="ko-KR" dirty="0"/>
              <a:t>_</a:t>
            </a:r>
            <a:r>
              <a:rPr lang="ko-KR" altLang="en-US" dirty="0"/>
              <a:t>메인</a:t>
            </a:r>
            <a:r>
              <a:rPr lang="en-US" altLang="ko-KR" dirty="0"/>
              <a:t>1 - 3</a:t>
            </a:r>
            <a:endParaRPr lang="ko-KR" alt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5622B8B4-0140-4D9A-82FE-9CB2FB698598}"/>
              </a:ext>
            </a:extLst>
          </p:cNvPr>
          <p:cNvSpPr/>
          <p:nvPr/>
        </p:nvSpPr>
        <p:spPr>
          <a:xfrm>
            <a:off x="1172308" y="1467949"/>
            <a:ext cx="10011508" cy="11111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로고              </a:t>
            </a:r>
            <a:r>
              <a:rPr lang="ko-KR" altLang="en-US" b="1" dirty="0" err="1">
                <a:solidFill>
                  <a:schemeClr val="tx1"/>
                </a:solidFill>
              </a:rPr>
              <a:t>헤븐트리</a:t>
            </a:r>
            <a:r>
              <a:rPr lang="ko-KR" altLang="en-US" b="1" dirty="0">
                <a:solidFill>
                  <a:schemeClr val="tx1"/>
                </a:solidFill>
              </a:rPr>
              <a:t>  제품소개  파트너 채용정보 소식        언어 메뉴 문의하기 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15FDCF06-C5D0-4C44-A9D5-991E4E5AFF04}"/>
              </a:ext>
            </a:extLst>
          </p:cNvPr>
          <p:cNvSpPr/>
          <p:nvPr/>
        </p:nvSpPr>
        <p:spPr>
          <a:xfrm>
            <a:off x="1746739" y="5474677"/>
            <a:ext cx="8862646" cy="70338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279304D-7999-427F-B964-4FC22F0C0B7A}"/>
              </a:ext>
            </a:extLst>
          </p:cNvPr>
          <p:cNvSpPr/>
          <p:nvPr/>
        </p:nvSpPr>
        <p:spPr>
          <a:xfrm>
            <a:off x="1172308" y="3000680"/>
            <a:ext cx="10011508" cy="34921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(</a:t>
            </a:r>
            <a:r>
              <a:rPr lang="ko-KR" altLang="en-US" b="1" dirty="0">
                <a:solidFill>
                  <a:schemeClr val="tx1"/>
                </a:solidFill>
              </a:rPr>
              <a:t>이미지 제공</a:t>
            </a:r>
            <a:r>
              <a:rPr lang="en-US" altLang="ko-KR" b="1" dirty="0">
                <a:solidFill>
                  <a:schemeClr val="tx1"/>
                </a:solidFill>
              </a:rPr>
              <a:t>)</a:t>
            </a:r>
          </a:p>
          <a:p>
            <a:pPr algn="ctr"/>
            <a:endParaRPr lang="en-US" altLang="ko-KR" b="1" dirty="0">
              <a:solidFill>
                <a:schemeClr val="tx1"/>
              </a:solidFill>
            </a:endParaRPr>
          </a:p>
          <a:p>
            <a:r>
              <a:rPr lang="ko-KR" altLang="en-US" b="1" dirty="0" err="1">
                <a:solidFill>
                  <a:schemeClr val="tx1"/>
                </a:solidFill>
              </a:rPr>
              <a:t>언택트</a:t>
            </a:r>
            <a:r>
              <a:rPr lang="ko-KR" altLang="en-US" b="1" dirty="0">
                <a:solidFill>
                  <a:schemeClr val="tx1"/>
                </a:solidFill>
              </a:rPr>
              <a:t> 시대</a:t>
            </a:r>
            <a:r>
              <a:rPr lang="en-US" altLang="ko-KR" b="1" dirty="0">
                <a:solidFill>
                  <a:schemeClr val="tx1"/>
                </a:solidFill>
              </a:rPr>
              <a:t>, </a:t>
            </a:r>
            <a:r>
              <a:rPr lang="ko-KR" altLang="en-US" b="1" dirty="0">
                <a:solidFill>
                  <a:schemeClr val="tx1"/>
                </a:solidFill>
              </a:rPr>
              <a:t>세상을 연결하는</a:t>
            </a:r>
            <a:endParaRPr lang="en-US" altLang="ko-KR" b="1" dirty="0">
              <a:solidFill>
                <a:schemeClr val="tx1"/>
              </a:solidFill>
            </a:endParaRPr>
          </a:p>
          <a:p>
            <a:r>
              <a:rPr lang="ko-KR" altLang="en-US" b="1" dirty="0" err="1">
                <a:solidFill>
                  <a:schemeClr val="tx1"/>
                </a:solidFill>
              </a:rPr>
              <a:t>헤븐트리입니다</a:t>
            </a:r>
            <a:r>
              <a:rPr lang="en-US" altLang="ko-KR" b="1" dirty="0">
                <a:solidFill>
                  <a:schemeClr val="tx1"/>
                </a:solidFill>
              </a:rPr>
              <a:t>.</a:t>
            </a:r>
          </a:p>
          <a:p>
            <a:endParaRPr lang="en-US" altLang="ko-KR" b="1" dirty="0">
              <a:solidFill>
                <a:schemeClr val="tx1"/>
              </a:solidFill>
            </a:endParaRPr>
          </a:p>
          <a:p>
            <a:r>
              <a:rPr lang="ko-KR" altLang="en-US" sz="1600" dirty="0" err="1">
                <a:solidFill>
                  <a:schemeClr val="tx1"/>
                </a:solidFill>
              </a:rPr>
              <a:t>헤븐트리는</a:t>
            </a:r>
            <a:r>
              <a:rPr lang="ko-KR" altLang="en-US" sz="1600" dirty="0">
                <a:solidFill>
                  <a:schemeClr val="tx1"/>
                </a:solidFill>
              </a:rPr>
              <a:t> </a:t>
            </a:r>
            <a:r>
              <a:rPr lang="ko-KR" altLang="en-US" sz="1600" dirty="0" err="1">
                <a:solidFill>
                  <a:schemeClr val="tx1"/>
                </a:solidFill>
              </a:rPr>
              <a:t>비대면</a:t>
            </a:r>
            <a:r>
              <a:rPr lang="ko-KR" altLang="en-US" sz="1600" dirty="0">
                <a:solidFill>
                  <a:schemeClr val="tx1"/>
                </a:solidFill>
              </a:rPr>
              <a:t> 사회의 흐름에 응답하여</a:t>
            </a:r>
            <a:endParaRPr lang="en-US" altLang="ko-KR" sz="1600" dirty="0">
              <a:solidFill>
                <a:schemeClr val="tx1"/>
              </a:solidFill>
            </a:endParaRPr>
          </a:p>
          <a:p>
            <a:r>
              <a:rPr lang="ko-KR" altLang="en-US" sz="1600" dirty="0">
                <a:solidFill>
                  <a:schemeClr val="tx1"/>
                </a:solidFill>
              </a:rPr>
              <a:t>세상을 연결하는 기술을 선보입니다</a:t>
            </a:r>
            <a:r>
              <a:rPr lang="en-US" altLang="ko-KR" sz="1600" dirty="0">
                <a:solidFill>
                  <a:schemeClr val="tx1"/>
                </a:solidFill>
              </a:rPr>
              <a:t>.</a:t>
            </a:r>
          </a:p>
          <a:p>
            <a:endParaRPr lang="en-US" altLang="ko-KR" b="1" dirty="0">
              <a:solidFill>
                <a:schemeClr val="tx1"/>
              </a:solidFill>
            </a:endParaRPr>
          </a:p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  </a:t>
            </a:r>
            <a:r>
              <a:rPr lang="en-US" altLang="ko-KR" b="1" dirty="0">
                <a:solidFill>
                  <a:schemeClr val="tx1"/>
                </a:solidFill>
              </a:rPr>
              <a:t>(</a:t>
            </a:r>
            <a:r>
              <a:rPr lang="ko-KR" altLang="en-US" b="1" dirty="0">
                <a:solidFill>
                  <a:schemeClr val="tx1"/>
                </a:solidFill>
              </a:rPr>
              <a:t>이미지 하단에 페이지 표시</a:t>
            </a:r>
            <a:r>
              <a:rPr lang="en-US" altLang="ko-KR" b="1" dirty="0">
                <a:solidFill>
                  <a:schemeClr val="tx1"/>
                </a:solidFill>
              </a:rPr>
              <a:t>, </a:t>
            </a:r>
            <a:r>
              <a:rPr lang="ko-KR" altLang="en-US" b="1" dirty="0">
                <a:solidFill>
                  <a:schemeClr val="tx1"/>
                </a:solidFill>
              </a:rPr>
              <a:t>시간이 지나면 자동으로 다음 페이지로 넘어가는 형식</a:t>
            </a:r>
            <a:r>
              <a:rPr lang="en-US" altLang="ko-KR" b="1" dirty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더불어 우측</a:t>
            </a:r>
            <a:r>
              <a:rPr lang="en-US" altLang="ko-KR" b="1" dirty="0">
                <a:solidFill>
                  <a:schemeClr val="tx1"/>
                </a:solidFill>
              </a:rPr>
              <a:t>or</a:t>
            </a:r>
            <a:r>
              <a:rPr lang="ko-KR" altLang="en-US" b="1" dirty="0">
                <a:solidFill>
                  <a:schemeClr val="tx1"/>
                </a:solidFill>
              </a:rPr>
              <a:t>좌측 부분의 버튼을 눌러 넘어갈 수도 있는 형식으로 부탁드립니다</a:t>
            </a:r>
            <a:r>
              <a:rPr lang="en-US" altLang="ko-KR" b="1" dirty="0">
                <a:solidFill>
                  <a:schemeClr val="tx1"/>
                </a:solidFill>
              </a:rPr>
              <a:t>.)</a:t>
            </a:r>
            <a:endParaRPr lang="ko-KR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570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3191C3E-C431-4F04-8517-3F94EA785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웹</a:t>
            </a:r>
            <a:r>
              <a:rPr lang="en-US" altLang="ko-KR" dirty="0"/>
              <a:t>_</a:t>
            </a:r>
            <a:r>
              <a:rPr lang="ko-KR" altLang="en-US" dirty="0"/>
              <a:t>메인</a:t>
            </a:r>
            <a:r>
              <a:rPr lang="en-US" altLang="ko-KR" dirty="0"/>
              <a:t>1 - 4</a:t>
            </a:r>
            <a:endParaRPr lang="ko-KR" alt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5622B8B4-0140-4D9A-82FE-9CB2FB698598}"/>
              </a:ext>
            </a:extLst>
          </p:cNvPr>
          <p:cNvSpPr/>
          <p:nvPr/>
        </p:nvSpPr>
        <p:spPr>
          <a:xfrm>
            <a:off x="1172308" y="1467949"/>
            <a:ext cx="10011508" cy="11111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로고              </a:t>
            </a:r>
            <a:r>
              <a:rPr lang="ko-KR" altLang="en-US" b="1" dirty="0" err="1">
                <a:solidFill>
                  <a:schemeClr val="tx1"/>
                </a:solidFill>
              </a:rPr>
              <a:t>헤븐트리</a:t>
            </a:r>
            <a:r>
              <a:rPr lang="ko-KR" altLang="en-US" b="1" dirty="0">
                <a:solidFill>
                  <a:schemeClr val="tx1"/>
                </a:solidFill>
              </a:rPr>
              <a:t>  제품소개  파트너 채용정보 소식        언어 메뉴 문의하기 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15FDCF06-C5D0-4C44-A9D5-991E4E5AFF04}"/>
              </a:ext>
            </a:extLst>
          </p:cNvPr>
          <p:cNvSpPr/>
          <p:nvPr/>
        </p:nvSpPr>
        <p:spPr>
          <a:xfrm>
            <a:off x="1746739" y="5474677"/>
            <a:ext cx="8862646" cy="70338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279304D-7999-427F-B964-4FC22F0C0B7A}"/>
              </a:ext>
            </a:extLst>
          </p:cNvPr>
          <p:cNvSpPr/>
          <p:nvPr/>
        </p:nvSpPr>
        <p:spPr>
          <a:xfrm>
            <a:off x="1172308" y="3000680"/>
            <a:ext cx="10011508" cy="34921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(</a:t>
            </a:r>
            <a:r>
              <a:rPr lang="ko-KR" altLang="en-US" b="1" dirty="0">
                <a:solidFill>
                  <a:schemeClr val="tx1"/>
                </a:solidFill>
              </a:rPr>
              <a:t>이미지 제공</a:t>
            </a:r>
            <a:r>
              <a:rPr lang="en-US" altLang="ko-KR" b="1" dirty="0">
                <a:solidFill>
                  <a:schemeClr val="tx1"/>
                </a:solidFill>
              </a:rPr>
              <a:t>)</a:t>
            </a:r>
          </a:p>
          <a:p>
            <a:r>
              <a:rPr lang="en-US" altLang="ko-KR" b="1" dirty="0">
                <a:solidFill>
                  <a:schemeClr val="tx1"/>
                </a:solidFill>
              </a:rPr>
              <a:t>Green For You</a:t>
            </a:r>
          </a:p>
          <a:p>
            <a:r>
              <a:rPr lang="ko-KR" altLang="en-US" b="1" dirty="0" err="1">
                <a:solidFill>
                  <a:schemeClr val="tx1"/>
                </a:solidFill>
              </a:rPr>
              <a:t>헤븐트리</a:t>
            </a:r>
            <a:r>
              <a:rPr lang="en-US" altLang="ko-KR" b="1" dirty="0">
                <a:solidFill>
                  <a:schemeClr val="tx1"/>
                </a:solidFill>
              </a:rPr>
              <a:t>, </a:t>
            </a:r>
            <a:r>
              <a:rPr lang="ko-KR" altLang="en-US" b="1" dirty="0">
                <a:solidFill>
                  <a:schemeClr val="tx1"/>
                </a:solidFill>
              </a:rPr>
              <a:t>나무를 심다</a:t>
            </a:r>
            <a:r>
              <a:rPr lang="en-US" altLang="ko-KR" b="1" dirty="0">
                <a:solidFill>
                  <a:schemeClr val="tx1"/>
                </a:solidFill>
              </a:rPr>
              <a:t>.</a:t>
            </a:r>
          </a:p>
          <a:p>
            <a:endParaRPr lang="en-US" altLang="ko-KR" b="1" dirty="0">
              <a:solidFill>
                <a:schemeClr val="tx1"/>
              </a:solidFill>
            </a:endParaRPr>
          </a:p>
          <a:p>
            <a:r>
              <a:rPr lang="ko-KR" altLang="en-US" sz="1600" dirty="0" err="1">
                <a:solidFill>
                  <a:schemeClr val="tx1"/>
                </a:solidFill>
              </a:rPr>
              <a:t>헤븐트리는</a:t>
            </a:r>
            <a:r>
              <a:rPr lang="ko-KR" altLang="en-US" sz="1600" dirty="0">
                <a:solidFill>
                  <a:schemeClr val="tx1"/>
                </a:solidFill>
              </a:rPr>
              <a:t> 매년 나무 심기 기부를 통해</a:t>
            </a:r>
            <a:endParaRPr lang="en-US" altLang="ko-KR" sz="1600" dirty="0">
              <a:solidFill>
                <a:schemeClr val="tx1"/>
              </a:solidFill>
            </a:endParaRPr>
          </a:p>
          <a:p>
            <a:r>
              <a:rPr lang="ko-KR" altLang="en-US" sz="1600" dirty="0">
                <a:solidFill>
                  <a:schemeClr val="tx1"/>
                </a:solidFill>
              </a:rPr>
              <a:t>초록빛 밝은 미래를 세상에 선물합니다</a:t>
            </a:r>
            <a:r>
              <a:rPr lang="en-US" altLang="ko-KR" sz="1600" dirty="0">
                <a:solidFill>
                  <a:schemeClr val="tx1"/>
                </a:solidFill>
              </a:rPr>
              <a:t>.</a:t>
            </a:r>
          </a:p>
          <a:p>
            <a:endParaRPr lang="en-US" altLang="ko-KR" sz="1600" b="1" dirty="0">
              <a:solidFill>
                <a:schemeClr val="tx1"/>
              </a:solidFill>
            </a:endParaRPr>
          </a:p>
          <a:p>
            <a:endParaRPr lang="en-US" altLang="ko-KR" b="1" dirty="0">
              <a:solidFill>
                <a:schemeClr val="tx1"/>
              </a:solidFill>
            </a:endParaRPr>
          </a:p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  </a:t>
            </a:r>
            <a:r>
              <a:rPr lang="en-US" altLang="ko-KR" b="1" dirty="0">
                <a:solidFill>
                  <a:schemeClr val="tx1"/>
                </a:solidFill>
              </a:rPr>
              <a:t>(</a:t>
            </a:r>
            <a:r>
              <a:rPr lang="ko-KR" altLang="en-US" b="1" dirty="0">
                <a:solidFill>
                  <a:schemeClr val="tx1"/>
                </a:solidFill>
              </a:rPr>
              <a:t>이미지 하단에 페이지 표시</a:t>
            </a:r>
            <a:r>
              <a:rPr lang="en-US" altLang="ko-KR" b="1" dirty="0">
                <a:solidFill>
                  <a:schemeClr val="tx1"/>
                </a:solidFill>
              </a:rPr>
              <a:t>, </a:t>
            </a:r>
            <a:r>
              <a:rPr lang="ko-KR" altLang="en-US" b="1" dirty="0">
                <a:solidFill>
                  <a:schemeClr val="tx1"/>
                </a:solidFill>
              </a:rPr>
              <a:t>시간이 지나면 자동으로 다음 페이지로 넘어가는 형식</a:t>
            </a:r>
            <a:r>
              <a:rPr lang="en-US" altLang="ko-KR" b="1" dirty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더불어 우측</a:t>
            </a:r>
            <a:r>
              <a:rPr lang="en-US" altLang="ko-KR" b="1" dirty="0">
                <a:solidFill>
                  <a:schemeClr val="tx1"/>
                </a:solidFill>
              </a:rPr>
              <a:t>or</a:t>
            </a:r>
            <a:r>
              <a:rPr lang="ko-KR" altLang="en-US" b="1" dirty="0">
                <a:solidFill>
                  <a:schemeClr val="tx1"/>
                </a:solidFill>
              </a:rPr>
              <a:t>좌측 부분의 버튼을 눌러 넘어갈 수도 있는 형식으로 부탁드립니다</a:t>
            </a:r>
            <a:r>
              <a:rPr lang="en-US" altLang="ko-KR" b="1" dirty="0">
                <a:solidFill>
                  <a:schemeClr val="tx1"/>
                </a:solidFill>
              </a:rPr>
              <a:t>.)</a:t>
            </a:r>
            <a:endParaRPr lang="ko-KR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566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7C2BE8-81A3-4AF4-AEB0-A7A7C88B6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메인화면</a:t>
            </a:r>
            <a:r>
              <a:rPr lang="ko-KR" altLang="en-US" dirty="0"/>
              <a:t> 중간부분 </a:t>
            </a:r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ADFE9BA8-5326-4196-AC02-B2C57F109657}"/>
              </a:ext>
            </a:extLst>
          </p:cNvPr>
          <p:cNvSpPr/>
          <p:nvPr/>
        </p:nvSpPr>
        <p:spPr>
          <a:xfrm>
            <a:off x="838200" y="1690688"/>
            <a:ext cx="5257800" cy="46514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err="1">
                <a:solidFill>
                  <a:schemeClr val="tx1"/>
                </a:solidFill>
              </a:rPr>
              <a:t>언택트</a:t>
            </a:r>
            <a:r>
              <a:rPr lang="ko-KR" altLang="en-US" dirty="0">
                <a:solidFill>
                  <a:schemeClr val="tx1"/>
                </a:solidFill>
              </a:rPr>
              <a:t> 시대에 발맞춘 </a:t>
            </a:r>
            <a:r>
              <a:rPr lang="en-US" altLang="ko-KR" dirty="0">
                <a:solidFill>
                  <a:schemeClr val="tx1"/>
                </a:solidFill>
              </a:rPr>
              <a:t>IT</a:t>
            </a:r>
            <a:r>
              <a:rPr lang="ko-KR" altLang="en-US" dirty="0">
                <a:solidFill>
                  <a:schemeClr val="tx1"/>
                </a:solidFill>
              </a:rPr>
              <a:t>기술력 확보로</a:t>
            </a:r>
            <a:endParaRPr lang="en-US" altLang="ko-KR" dirty="0">
              <a:solidFill>
                <a:schemeClr val="tx1"/>
              </a:solidFill>
            </a:endParaRPr>
          </a:p>
          <a:p>
            <a:r>
              <a:rPr lang="ko-KR" altLang="en-US" dirty="0">
                <a:solidFill>
                  <a:schemeClr val="tx1"/>
                </a:solidFill>
              </a:rPr>
              <a:t>미래산업을 이끌어갈 수 있는</a:t>
            </a:r>
            <a:endParaRPr lang="en-US" altLang="ko-KR" dirty="0">
              <a:solidFill>
                <a:schemeClr val="tx1"/>
              </a:solidFill>
            </a:endParaRPr>
          </a:p>
          <a:p>
            <a:r>
              <a:rPr lang="ko-KR" altLang="en-US" dirty="0">
                <a:solidFill>
                  <a:schemeClr val="tx1"/>
                </a:solidFill>
              </a:rPr>
              <a:t>한계를 뛰어넘는 혁신을 이루겠습니다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BA40695-F9A7-475E-A398-582089A02F14}"/>
              </a:ext>
            </a:extLst>
          </p:cNvPr>
          <p:cNvSpPr/>
          <p:nvPr/>
        </p:nvSpPr>
        <p:spPr>
          <a:xfrm>
            <a:off x="6242539" y="1690688"/>
            <a:ext cx="5257800" cy="4651497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>
                <a:solidFill>
                  <a:schemeClr val="tx1"/>
                </a:solidFill>
              </a:rPr>
              <a:t>저희가 만든 </a:t>
            </a:r>
            <a:r>
              <a:rPr lang="en-US" altLang="ko-KR" dirty="0">
                <a:solidFill>
                  <a:schemeClr val="tx1"/>
                </a:solidFill>
              </a:rPr>
              <a:t>gif </a:t>
            </a:r>
            <a:r>
              <a:rPr lang="ko-KR" altLang="en-US" dirty="0">
                <a:solidFill>
                  <a:schemeClr val="tx1"/>
                </a:solidFill>
              </a:rPr>
              <a:t>이미지가 있습니다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</a:p>
          <a:p>
            <a:r>
              <a:rPr lang="ko-KR" altLang="en-US" dirty="0">
                <a:solidFill>
                  <a:schemeClr val="tx1"/>
                </a:solidFill>
              </a:rPr>
              <a:t>그 이미지를 여기에 배치 해주세요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</a:p>
          <a:p>
            <a:r>
              <a:rPr lang="ko-KR" altLang="en-US" dirty="0">
                <a:solidFill>
                  <a:schemeClr val="tx1"/>
                </a:solidFill>
              </a:rPr>
              <a:t>스크롤에 따라 영상이 플레이 되는 형태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7470695A-65AB-444C-95AE-E6C0300234E2}"/>
              </a:ext>
            </a:extLst>
          </p:cNvPr>
          <p:cNvSpPr/>
          <p:nvPr/>
        </p:nvSpPr>
        <p:spPr>
          <a:xfrm>
            <a:off x="943708" y="5167312"/>
            <a:ext cx="5046784" cy="77628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>
                <a:solidFill>
                  <a:schemeClr val="tx1"/>
                </a:solidFill>
              </a:rPr>
              <a:t>스크롤이 움직임에 따라</a:t>
            </a:r>
            <a:endParaRPr lang="en-US" altLang="ko-KR" dirty="0">
              <a:solidFill>
                <a:schemeClr val="tx1"/>
              </a:solidFill>
            </a:endParaRPr>
          </a:p>
          <a:p>
            <a:r>
              <a:rPr lang="en-US" altLang="ko-KR" dirty="0">
                <a:solidFill>
                  <a:schemeClr val="tx1"/>
                </a:solidFill>
              </a:rPr>
              <a:t>5</a:t>
            </a:r>
            <a:r>
              <a:rPr lang="ko-KR" altLang="en-US" dirty="0">
                <a:solidFill>
                  <a:schemeClr val="tx1"/>
                </a:solidFill>
              </a:rPr>
              <a:t>가지의 문단이 위아래로 </a:t>
            </a:r>
            <a:r>
              <a:rPr lang="ko-KR" altLang="en-US" dirty="0" err="1">
                <a:solidFill>
                  <a:schemeClr val="tx1"/>
                </a:solidFill>
              </a:rPr>
              <a:t>슥슥</a:t>
            </a:r>
            <a:r>
              <a:rPr lang="ko-KR" altLang="en-US" dirty="0">
                <a:solidFill>
                  <a:schemeClr val="tx1"/>
                </a:solidFill>
              </a:rPr>
              <a:t> 바뀌는 형태</a:t>
            </a:r>
            <a:endParaRPr lang="en-US" altLang="ko-K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025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1248</Words>
  <Application>Microsoft Office PowerPoint</Application>
  <PresentationFormat>와이드스크린</PresentationFormat>
  <Paragraphs>242</Paragraphs>
  <Slides>42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42</vt:i4>
      </vt:variant>
    </vt:vector>
  </HeadingPairs>
  <TitlesOfParts>
    <vt:vector size="45" baseType="lpstr">
      <vt:lpstr>맑은 고딕</vt:lpstr>
      <vt:lpstr>Arial</vt:lpstr>
      <vt:lpstr>Office 테마</vt:lpstr>
      <vt:lpstr>헤븐트리 홈페이지 스토리보드</vt:lpstr>
      <vt:lpstr>전체 요구사항</vt:lpstr>
      <vt:lpstr>웹_메인</vt:lpstr>
      <vt:lpstr>웹_메인1</vt:lpstr>
      <vt:lpstr>웹_메인1 - 1</vt:lpstr>
      <vt:lpstr>웹_메인1 - 2</vt:lpstr>
      <vt:lpstr>웹_메인1 - 3</vt:lpstr>
      <vt:lpstr>웹_메인1 - 4</vt:lpstr>
      <vt:lpstr>메인화면 중간부분 1</vt:lpstr>
      <vt:lpstr>메인화면 중간부분 2</vt:lpstr>
      <vt:lpstr>메인화면 중간부분 3</vt:lpstr>
      <vt:lpstr>메인화면 중간부분 4</vt:lpstr>
      <vt:lpstr>메인화면 중간부분 5</vt:lpstr>
      <vt:lpstr>메인화면 하단부분 1</vt:lpstr>
      <vt:lpstr>메인화면 하단부분 2</vt:lpstr>
      <vt:lpstr>웹_메인1 - 메뉴</vt:lpstr>
      <vt:lpstr>웹_헤븐트리_1소개</vt:lpstr>
      <vt:lpstr>PowerPoint 프레젠테이션</vt:lpstr>
      <vt:lpstr>PowerPoint 프레젠테이션</vt:lpstr>
      <vt:lpstr>PowerPoint 프레젠테이션</vt:lpstr>
      <vt:lpstr>웹_헤븐트리_2연혁</vt:lpstr>
      <vt:lpstr>PowerPoint 프레젠테이션</vt:lpstr>
      <vt:lpstr>웹_헤븐트리_3부서</vt:lpstr>
      <vt:lpstr>PowerPoint 프레젠테이션</vt:lpstr>
      <vt:lpstr>PowerPoint 프레젠테이션</vt:lpstr>
      <vt:lpstr>웹_헤븐트리_4오시는길</vt:lpstr>
      <vt:lpstr>PowerPoint 프레젠테이션</vt:lpstr>
      <vt:lpstr>웹_제품소개</vt:lpstr>
      <vt:lpstr>제품소개 상단</vt:lpstr>
      <vt:lpstr>웹_제품소개 - 1</vt:lpstr>
      <vt:lpstr>웹_제품소개 - 2</vt:lpstr>
      <vt:lpstr>웹_제품소개 - 3</vt:lpstr>
      <vt:lpstr>웹_제품소개 - 4</vt:lpstr>
      <vt:lpstr>웹_파트너</vt:lpstr>
      <vt:lpstr>PowerPoint 프레젠테이션</vt:lpstr>
      <vt:lpstr>채용정보 인재상 및 채용안내</vt:lpstr>
      <vt:lpstr>PowerPoint 프레젠테이션</vt:lpstr>
      <vt:lpstr>소식 뉴스 및 행사</vt:lpstr>
      <vt:lpstr>PowerPoint 프레젠테이션</vt:lpstr>
      <vt:lpstr>문의하기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헤븐트리 홈페이지 스토리보드</dc:title>
  <dc:creator>ajdcjddl3802@naver.com</dc:creator>
  <cp:lastModifiedBy>ajdcjddl3802@naver.com</cp:lastModifiedBy>
  <cp:revision>5</cp:revision>
  <dcterms:created xsi:type="dcterms:W3CDTF">2021-11-04T05:21:28Z</dcterms:created>
  <dcterms:modified xsi:type="dcterms:W3CDTF">2021-11-05T03:42:29Z</dcterms:modified>
</cp:coreProperties>
</file>